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7740650" cy="11339513"/>
  <p:notesSz cx="6858000" cy="9144000"/>
  <p:embeddedFontLst>
    <p:embeddedFont>
      <p:font typeface="Calibri" panose="020F0502020204030204" pitchFamily="34" charset="0"/>
      <p:regular r:id="rId11"/>
      <p:bold r:id="rId12"/>
      <p:italic r:id="rId13"/>
      <p:boldItalic r:id="rId14"/>
    </p:embeddedFont>
    <p:embeddedFont>
      <p:font typeface="Gill Sans" panose="020B0604020202020204" charset="0"/>
      <p:regular r:id="rId15"/>
      <p:bold r:id="rId16"/>
    </p:embeddedFont>
    <p:embeddedFont>
      <p:font typeface="Montserrat" panose="00000500000000000000" pitchFamily="2" charset="0"/>
      <p:regular r:id="rId17"/>
      <p:bold r:id="rId18"/>
      <p:italic r:id="rId19"/>
      <p:boldItalic r:id="rId20"/>
    </p:embeddedFont>
    <p:embeddedFont>
      <p:font typeface="Montserrat Black" panose="020B0604020202020204" charset="0"/>
      <p:bold r:id="rId21"/>
      <p:boldItalic r:id="rId22"/>
    </p:embeddedFont>
    <p:embeddedFont>
      <p:font typeface="Montserrat Light" panose="020B0604020202020204" charset="0"/>
      <p:regular r:id="rId23"/>
      <p:bold r:id="rId24"/>
      <p:italic r:id="rId25"/>
      <p:boldItalic r:id="rId26"/>
    </p:embeddedFont>
    <p:embeddedFont>
      <p:font typeface="Montserrat Medium" panose="020B0604020202020204" charset="0"/>
      <p:regular r:id="rId27"/>
      <p:bold r:id="rId28"/>
      <p:italic r:id="rId29"/>
      <p:boldItalic r:id="rId30"/>
    </p:embeddedFont>
    <p:embeddedFont>
      <p:font typeface="Montserrat SemiBold" panose="020B0604020202020204" charset="0"/>
      <p:regular r:id="rId31"/>
      <p:bold r:id="rId32"/>
      <p:italic r:id="rId33"/>
      <p:boldItalic r:id="rId34"/>
    </p:embeddedFont>
    <p:embeddedFont>
      <p:font typeface="Quattrocento Sans" panose="020B060402020202020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69">
          <p15:clr>
            <a:srgbClr val="747775"/>
          </p15:clr>
        </p15:guide>
        <p15:guide id="3" pos="3978">
          <p15:clr>
            <a:srgbClr val="747775"/>
          </p15:clr>
        </p15:guide>
        <p15:guide id="4" pos="4406">
          <p15:clr>
            <a:srgbClr val="747775"/>
          </p15:clr>
        </p15:guide>
        <p15:guide id="5" orient="horz" pos="563">
          <p15:clr>
            <a:srgbClr val="747775"/>
          </p15:clr>
        </p15:guide>
        <p15:guide id="6" orient="horz" pos="6694">
          <p15:clr>
            <a:srgbClr val="747775"/>
          </p15:clr>
        </p15:guide>
        <p15:guide id="7" pos="4002">
          <p15:clr>
            <a:srgbClr val="747775"/>
          </p15:clr>
        </p15:guide>
        <p15:guide id="8" orient="horz" pos="6937">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2178" y="-564"/>
      </p:cViewPr>
      <p:guideLst>
        <p:guide pos="469"/>
        <p:guide pos="3978"/>
        <p:guide pos="4406"/>
        <p:guide orient="horz" pos="563"/>
        <p:guide orient="horz" pos="6694"/>
        <p:guide pos="4002"/>
        <p:guide orient="horz" pos="693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1.fntdata"/><Relationship Id="rId34" Type="http://schemas.openxmlformats.org/officeDocument/2006/relationships/font" Target="fonts/font24.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33" Type="http://schemas.openxmlformats.org/officeDocument/2006/relationships/font" Target="fonts/font23.fntdata"/><Relationship Id="rId38" Type="http://schemas.openxmlformats.org/officeDocument/2006/relationships/font" Target="fonts/font28.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font" Target="fonts/font19.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font" Target="fonts/font14.fntdata"/><Relationship Id="rId32" Type="http://schemas.openxmlformats.org/officeDocument/2006/relationships/font" Target="fonts/font22.fntdata"/><Relationship Id="rId37" Type="http://schemas.openxmlformats.org/officeDocument/2006/relationships/font" Target="fonts/font2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font" Target="fonts/font18.fntdata"/><Relationship Id="rId36" Type="http://schemas.openxmlformats.org/officeDocument/2006/relationships/font" Target="fonts/font26.fntdata"/><Relationship Id="rId10" Type="http://schemas.openxmlformats.org/officeDocument/2006/relationships/notesMaster" Target="notesMasters/notesMaster1.xml"/><Relationship Id="rId19" Type="http://schemas.openxmlformats.org/officeDocument/2006/relationships/font" Target="fonts/font9.fntdata"/><Relationship Id="rId31"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font" Target="fonts/font17.fntdata"/><Relationship Id="rId30" Type="http://schemas.openxmlformats.org/officeDocument/2006/relationships/font" Target="fonts/font20.fntdata"/><Relationship Id="rId35"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59106" y="685800"/>
            <a:ext cx="2340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2259013" y="685800"/>
            <a:ext cx="2339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79cb663de5_0_4:notes"/>
          <p:cNvSpPr>
            <a:spLocks noGrp="1" noRot="1" noChangeAspect="1"/>
          </p:cNvSpPr>
          <p:nvPr>
            <p:ph type="sldImg" idx="2"/>
          </p:nvPr>
        </p:nvSpPr>
        <p:spPr>
          <a:xfrm>
            <a:off x="2259013" y="685800"/>
            <a:ext cx="2339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79cb663de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fb0a9c7f38_1_0:notes"/>
          <p:cNvSpPr>
            <a:spLocks noGrp="1" noRot="1" noChangeAspect="1"/>
          </p:cNvSpPr>
          <p:nvPr>
            <p:ph type="sldImg" idx="2"/>
          </p:nvPr>
        </p:nvSpPr>
        <p:spPr>
          <a:xfrm>
            <a:off x="2259013" y="685800"/>
            <a:ext cx="2339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fb0a9c7f3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79cb663de5_0_25:notes"/>
          <p:cNvSpPr>
            <a:spLocks noGrp="1" noRot="1" noChangeAspect="1"/>
          </p:cNvSpPr>
          <p:nvPr>
            <p:ph type="sldImg" idx="2"/>
          </p:nvPr>
        </p:nvSpPr>
        <p:spPr>
          <a:xfrm>
            <a:off x="2259013" y="685800"/>
            <a:ext cx="2339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79cb663de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f0f80ad845_0_396:notes"/>
          <p:cNvSpPr>
            <a:spLocks noGrp="1" noRot="1" noChangeAspect="1"/>
          </p:cNvSpPr>
          <p:nvPr>
            <p:ph type="sldImg" idx="2"/>
          </p:nvPr>
        </p:nvSpPr>
        <p:spPr>
          <a:xfrm>
            <a:off x="2259013" y="685800"/>
            <a:ext cx="2339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2f0f80ad845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30bafd709b2_0_231:notes"/>
          <p:cNvSpPr>
            <a:spLocks noGrp="1" noRot="1" noChangeAspect="1"/>
          </p:cNvSpPr>
          <p:nvPr>
            <p:ph type="sldImg" idx="2"/>
          </p:nvPr>
        </p:nvSpPr>
        <p:spPr>
          <a:xfrm>
            <a:off x="2259013" y="685800"/>
            <a:ext cx="2339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30bafd709b2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2d10a24110_1_73:notes"/>
          <p:cNvSpPr>
            <a:spLocks noGrp="1" noRot="1" noChangeAspect="1"/>
          </p:cNvSpPr>
          <p:nvPr>
            <p:ph type="sldImg" idx="2"/>
          </p:nvPr>
        </p:nvSpPr>
        <p:spPr>
          <a:xfrm>
            <a:off x="2259013" y="685800"/>
            <a:ext cx="2339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32d10a24110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30db6af537b_0_92:notes"/>
          <p:cNvSpPr>
            <a:spLocks noGrp="1" noRot="1" noChangeAspect="1"/>
          </p:cNvSpPr>
          <p:nvPr>
            <p:ph type="sldImg" idx="2"/>
          </p:nvPr>
        </p:nvSpPr>
        <p:spPr>
          <a:xfrm>
            <a:off x="2259013" y="685800"/>
            <a:ext cx="2339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30db6af537b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63848" y="1641583"/>
            <a:ext cx="7212300" cy="45255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63841" y="6248465"/>
            <a:ext cx="7212300" cy="1747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7171569" y="10281108"/>
            <a:ext cx="464400" cy="867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263841" y="2438701"/>
            <a:ext cx="7212300" cy="4329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263841" y="6949787"/>
            <a:ext cx="7212300" cy="28680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7171569" y="10281108"/>
            <a:ext cx="464400" cy="867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7171569" y="10281108"/>
            <a:ext cx="464400" cy="867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63841" y="4742031"/>
            <a:ext cx="7212300" cy="1855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7171569" y="10281108"/>
            <a:ext cx="464400" cy="867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63841" y="981157"/>
            <a:ext cx="7212300" cy="126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263841" y="2540890"/>
            <a:ext cx="7212300" cy="75321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7171569" y="10281108"/>
            <a:ext cx="464400" cy="867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63841" y="981157"/>
            <a:ext cx="7212300" cy="126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263841" y="2540890"/>
            <a:ext cx="3385500" cy="75321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090417" y="2540890"/>
            <a:ext cx="3385500" cy="75321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7171569" y="10281108"/>
            <a:ext cx="464400" cy="867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63841" y="981157"/>
            <a:ext cx="7212300" cy="126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7171569" y="10281108"/>
            <a:ext cx="464400" cy="867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63841" y="1224945"/>
            <a:ext cx="2376900" cy="16662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263841" y="3063685"/>
            <a:ext cx="2376900" cy="7009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7171569" y="10281108"/>
            <a:ext cx="464400" cy="867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14975" y="992457"/>
            <a:ext cx="5390100" cy="90189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7171569" y="10281108"/>
            <a:ext cx="464400" cy="867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3870000" y="-276"/>
            <a:ext cx="3870000" cy="11340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24734" y="2718811"/>
            <a:ext cx="3423900" cy="32679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24734" y="6180008"/>
            <a:ext cx="3423900" cy="2723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181073" y="1596386"/>
            <a:ext cx="3247800" cy="8146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7171569" y="10281108"/>
            <a:ext cx="464400" cy="867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263841" y="9327252"/>
            <a:ext cx="5077800" cy="1334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7171569" y="10281108"/>
            <a:ext cx="464400" cy="867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63841" y="981157"/>
            <a:ext cx="7212300" cy="126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63841" y="2540890"/>
            <a:ext cx="7212300" cy="75321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7171569" y="10281108"/>
            <a:ext cx="464400" cy="867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6" Type="http://schemas.openxmlformats.org/officeDocument/2006/relationships/image" Target="../media/image27.png"/><Relationship Id="rId117" Type="http://schemas.openxmlformats.org/officeDocument/2006/relationships/image" Target="../media/image118.png"/><Relationship Id="rId21" Type="http://schemas.openxmlformats.org/officeDocument/2006/relationships/image" Target="../media/image22.png"/><Relationship Id="rId42" Type="http://schemas.openxmlformats.org/officeDocument/2006/relationships/image" Target="../media/image43.png"/><Relationship Id="rId47" Type="http://schemas.openxmlformats.org/officeDocument/2006/relationships/image" Target="../media/image48.png"/><Relationship Id="rId63" Type="http://schemas.openxmlformats.org/officeDocument/2006/relationships/image" Target="../media/image64.png"/><Relationship Id="rId68" Type="http://schemas.openxmlformats.org/officeDocument/2006/relationships/image" Target="../media/image69.png"/><Relationship Id="rId84" Type="http://schemas.openxmlformats.org/officeDocument/2006/relationships/image" Target="../media/image85.png"/><Relationship Id="rId89" Type="http://schemas.openxmlformats.org/officeDocument/2006/relationships/image" Target="../media/image90.png"/><Relationship Id="rId112" Type="http://schemas.openxmlformats.org/officeDocument/2006/relationships/image" Target="../media/image113.png"/><Relationship Id="rId133" Type="http://schemas.openxmlformats.org/officeDocument/2006/relationships/image" Target="../media/image134.png"/><Relationship Id="rId138" Type="http://schemas.openxmlformats.org/officeDocument/2006/relationships/image" Target="../media/image139.png"/><Relationship Id="rId154" Type="http://schemas.openxmlformats.org/officeDocument/2006/relationships/image" Target="../media/image155.png"/><Relationship Id="rId159" Type="http://schemas.openxmlformats.org/officeDocument/2006/relationships/image" Target="../media/image160.png"/><Relationship Id="rId175" Type="http://schemas.openxmlformats.org/officeDocument/2006/relationships/image" Target="../media/image176.png"/><Relationship Id="rId170" Type="http://schemas.openxmlformats.org/officeDocument/2006/relationships/image" Target="../media/image171.png"/><Relationship Id="rId191" Type="http://schemas.openxmlformats.org/officeDocument/2006/relationships/image" Target="../media/image192.png"/><Relationship Id="rId16" Type="http://schemas.openxmlformats.org/officeDocument/2006/relationships/image" Target="../media/image17.png"/><Relationship Id="rId107" Type="http://schemas.openxmlformats.org/officeDocument/2006/relationships/image" Target="../media/image108.png"/><Relationship Id="rId11" Type="http://schemas.openxmlformats.org/officeDocument/2006/relationships/image" Target="../media/image12.png"/><Relationship Id="rId32" Type="http://schemas.openxmlformats.org/officeDocument/2006/relationships/image" Target="../media/image33.png"/><Relationship Id="rId37" Type="http://schemas.openxmlformats.org/officeDocument/2006/relationships/image" Target="../media/image38.png"/><Relationship Id="rId53" Type="http://schemas.openxmlformats.org/officeDocument/2006/relationships/image" Target="../media/image54.png"/><Relationship Id="rId58" Type="http://schemas.openxmlformats.org/officeDocument/2006/relationships/image" Target="../media/image59.png"/><Relationship Id="rId74" Type="http://schemas.openxmlformats.org/officeDocument/2006/relationships/image" Target="../media/image75.png"/><Relationship Id="rId79" Type="http://schemas.openxmlformats.org/officeDocument/2006/relationships/image" Target="../media/image80.jpg"/><Relationship Id="rId102" Type="http://schemas.openxmlformats.org/officeDocument/2006/relationships/image" Target="../media/image103.png"/><Relationship Id="rId123" Type="http://schemas.openxmlformats.org/officeDocument/2006/relationships/image" Target="../media/image124.png"/><Relationship Id="rId128" Type="http://schemas.openxmlformats.org/officeDocument/2006/relationships/image" Target="../media/image129.png"/><Relationship Id="rId144" Type="http://schemas.openxmlformats.org/officeDocument/2006/relationships/image" Target="../media/image145.png"/><Relationship Id="rId149" Type="http://schemas.openxmlformats.org/officeDocument/2006/relationships/image" Target="../media/image150.png"/><Relationship Id="rId5" Type="http://schemas.openxmlformats.org/officeDocument/2006/relationships/image" Target="../media/image6.png"/><Relationship Id="rId90" Type="http://schemas.openxmlformats.org/officeDocument/2006/relationships/image" Target="../media/image91.png"/><Relationship Id="rId95" Type="http://schemas.openxmlformats.org/officeDocument/2006/relationships/image" Target="../media/image96.png"/><Relationship Id="rId160" Type="http://schemas.openxmlformats.org/officeDocument/2006/relationships/image" Target="../media/image161.png"/><Relationship Id="rId165" Type="http://schemas.openxmlformats.org/officeDocument/2006/relationships/image" Target="../media/image166.jpg"/><Relationship Id="rId181" Type="http://schemas.openxmlformats.org/officeDocument/2006/relationships/image" Target="../media/image182.png"/><Relationship Id="rId186" Type="http://schemas.openxmlformats.org/officeDocument/2006/relationships/image" Target="../media/image187.png"/><Relationship Id="rId22" Type="http://schemas.openxmlformats.org/officeDocument/2006/relationships/image" Target="../media/image23.jpg"/><Relationship Id="rId27" Type="http://schemas.openxmlformats.org/officeDocument/2006/relationships/image" Target="../media/image28.png"/><Relationship Id="rId43" Type="http://schemas.openxmlformats.org/officeDocument/2006/relationships/image" Target="../media/image44.png"/><Relationship Id="rId48" Type="http://schemas.openxmlformats.org/officeDocument/2006/relationships/image" Target="../media/image49.png"/><Relationship Id="rId64" Type="http://schemas.openxmlformats.org/officeDocument/2006/relationships/image" Target="../media/image65.png"/><Relationship Id="rId69" Type="http://schemas.openxmlformats.org/officeDocument/2006/relationships/image" Target="../media/image70.png"/><Relationship Id="rId113" Type="http://schemas.openxmlformats.org/officeDocument/2006/relationships/image" Target="../media/image114.png"/><Relationship Id="rId118" Type="http://schemas.openxmlformats.org/officeDocument/2006/relationships/image" Target="../media/image119.png"/><Relationship Id="rId134" Type="http://schemas.openxmlformats.org/officeDocument/2006/relationships/image" Target="../media/image135.png"/><Relationship Id="rId139" Type="http://schemas.openxmlformats.org/officeDocument/2006/relationships/image" Target="../media/image140.png"/><Relationship Id="rId80" Type="http://schemas.openxmlformats.org/officeDocument/2006/relationships/image" Target="../media/image81.png"/><Relationship Id="rId85" Type="http://schemas.openxmlformats.org/officeDocument/2006/relationships/image" Target="../media/image86.png"/><Relationship Id="rId150" Type="http://schemas.openxmlformats.org/officeDocument/2006/relationships/image" Target="../media/image151.png"/><Relationship Id="rId155" Type="http://schemas.openxmlformats.org/officeDocument/2006/relationships/image" Target="../media/image156.png"/><Relationship Id="rId171" Type="http://schemas.openxmlformats.org/officeDocument/2006/relationships/image" Target="../media/image172.png"/><Relationship Id="rId176" Type="http://schemas.openxmlformats.org/officeDocument/2006/relationships/image" Target="../media/image177.png"/><Relationship Id="rId192" Type="http://schemas.openxmlformats.org/officeDocument/2006/relationships/image" Target="../media/image193.png"/><Relationship Id="rId12" Type="http://schemas.openxmlformats.org/officeDocument/2006/relationships/image" Target="../media/image13.png"/><Relationship Id="rId17" Type="http://schemas.openxmlformats.org/officeDocument/2006/relationships/image" Target="../media/image18.png"/><Relationship Id="rId33" Type="http://schemas.openxmlformats.org/officeDocument/2006/relationships/image" Target="../media/image34.png"/><Relationship Id="rId38" Type="http://schemas.openxmlformats.org/officeDocument/2006/relationships/image" Target="../media/image39.png"/><Relationship Id="rId59" Type="http://schemas.openxmlformats.org/officeDocument/2006/relationships/image" Target="../media/image60.png"/><Relationship Id="rId103" Type="http://schemas.openxmlformats.org/officeDocument/2006/relationships/image" Target="../media/image104.png"/><Relationship Id="rId108" Type="http://schemas.openxmlformats.org/officeDocument/2006/relationships/image" Target="../media/image109.png"/><Relationship Id="rId124" Type="http://schemas.openxmlformats.org/officeDocument/2006/relationships/image" Target="../media/image125.png"/><Relationship Id="rId129" Type="http://schemas.openxmlformats.org/officeDocument/2006/relationships/image" Target="../media/image130.png"/><Relationship Id="rId54" Type="http://schemas.openxmlformats.org/officeDocument/2006/relationships/image" Target="../media/image55.png"/><Relationship Id="rId70" Type="http://schemas.openxmlformats.org/officeDocument/2006/relationships/image" Target="../media/image71.png"/><Relationship Id="rId75" Type="http://schemas.openxmlformats.org/officeDocument/2006/relationships/image" Target="../media/image76.png"/><Relationship Id="rId91" Type="http://schemas.openxmlformats.org/officeDocument/2006/relationships/image" Target="../media/image92.png"/><Relationship Id="rId96" Type="http://schemas.openxmlformats.org/officeDocument/2006/relationships/image" Target="../media/image97.png"/><Relationship Id="rId140" Type="http://schemas.openxmlformats.org/officeDocument/2006/relationships/image" Target="../media/image141.png"/><Relationship Id="rId145" Type="http://schemas.openxmlformats.org/officeDocument/2006/relationships/image" Target="../media/image146.png"/><Relationship Id="rId161" Type="http://schemas.openxmlformats.org/officeDocument/2006/relationships/image" Target="../media/image162.png"/><Relationship Id="rId166" Type="http://schemas.openxmlformats.org/officeDocument/2006/relationships/image" Target="../media/image167.png"/><Relationship Id="rId182" Type="http://schemas.openxmlformats.org/officeDocument/2006/relationships/image" Target="../media/image183.png"/><Relationship Id="rId187" Type="http://schemas.openxmlformats.org/officeDocument/2006/relationships/image" Target="../media/image188.jpg"/><Relationship Id="rId1" Type="http://schemas.openxmlformats.org/officeDocument/2006/relationships/slideLayout" Target="../slideLayouts/slideLayout3.xml"/><Relationship Id="rId6" Type="http://schemas.openxmlformats.org/officeDocument/2006/relationships/image" Target="../media/image7.png"/><Relationship Id="rId23" Type="http://schemas.openxmlformats.org/officeDocument/2006/relationships/image" Target="../media/image24.png"/><Relationship Id="rId28" Type="http://schemas.openxmlformats.org/officeDocument/2006/relationships/image" Target="../media/image29.png"/><Relationship Id="rId49" Type="http://schemas.openxmlformats.org/officeDocument/2006/relationships/image" Target="../media/image50.png"/><Relationship Id="rId114" Type="http://schemas.openxmlformats.org/officeDocument/2006/relationships/image" Target="../media/image115.jpg"/><Relationship Id="rId119" Type="http://schemas.openxmlformats.org/officeDocument/2006/relationships/image" Target="../media/image120.png"/><Relationship Id="rId44" Type="http://schemas.openxmlformats.org/officeDocument/2006/relationships/image" Target="../media/image45.png"/><Relationship Id="rId60" Type="http://schemas.openxmlformats.org/officeDocument/2006/relationships/image" Target="../media/image61.png"/><Relationship Id="rId65" Type="http://schemas.openxmlformats.org/officeDocument/2006/relationships/image" Target="../media/image66.png"/><Relationship Id="rId81" Type="http://schemas.openxmlformats.org/officeDocument/2006/relationships/image" Target="../media/image82.png"/><Relationship Id="rId86" Type="http://schemas.openxmlformats.org/officeDocument/2006/relationships/image" Target="../media/image87.png"/><Relationship Id="rId130" Type="http://schemas.openxmlformats.org/officeDocument/2006/relationships/image" Target="../media/image131.png"/><Relationship Id="rId135" Type="http://schemas.openxmlformats.org/officeDocument/2006/relationships/image" Target="../media/image136.png"/><Relationship Id="rId151" Type="http://schemas.openxmlformats.org/officeDocument/2006/relationships/image" Target="../media/image152.png"/><Relationship Id="rId156" Type="http://schemas.openxmlformats.org/officeDocument/2006/relationships/image" Target="../media/image157.png"/><Relationship Id="rId177" Type="http://schemas.openxmlformats.org/officeDocument/2006/relationships/image" Target="../media/image178.png"/><Relationship Id="rId172" Type="http://schemas.openxmlformats.org/officeDocument/2006/relationships/image" Target="../media/image173.png"/><Relationship Id="rId13" Type="http://schemas.openxmlformats.org/officeDocument/2006/relationships/image" Target="../media/image14.png"/><Relationship Id="rId18" Type="http://schemas.openxmlformats.org/officeDocument/2006/relationships/image" Target="../media/image19.png"/><Relationship Id="rId39" Type="http://schemas.openxmlformats.org/officeDocument/2006/relationships/image" Target="../media/image40.png"/><Relationship Id="rId109" Type="http://schemas.openxmlformats.org/officeDocument/2006/relationships/image" Target="../media/image110.png"/><Relationship Id="rId34" Type="http://schemas.openxmlformats.org/officeDocument/2006/relationships/image" Target="../media/image35.png"/><Relationship Id="rId50" Type="http://schemas.openxmlformats.org/officeDocument/2006/relationships/image" Target="../media/image51.png"/><Relationship Id="rId55" Type="http://schemas.openxmlformats.org/officeDocument/2006/relationships/image" Target="../media/image56.png"/><Relationship Id="rId76" Type="http://schemas.openxmlformats.org/officeDocument/2006/relationships/image" Target="../media/image77.png"/><Relationship Id="rId97" Type="http://schemas.openxmlformats.org/officeDocument/2006/relationships/image" Target="../media/image98.png"/><Relationship Id="rId104" Type="http://schemas.openxmlformats.org/officeDocument/2006/relationships/image" Target="../media/image105.png"/><Relationship Id="rId120" Type="http://schemas.openxmlformats.org/officeDocument/2006/relationships/image" Target="../media/image121.png"/><Relationship Id="rId125" Type="http://schemas.openxmlformats.org/officeDocument/2006/relationships/image" Target="../media/image126.png"/><Relationship Id="rId141" Type="http://schemas.openxmlformats.org/officeDocument/2006/relationships/image" Target="../media/image142.png"/><Relationship Id="rId146" Type="http://schemas.openxmlformats.org/officeDocument/2006/relationships/image" Target="../media/image147.png"/><Relationship Id="rId167" Type="http://schemas.openxmlformats.org/officeDocument/2006/relationships/image" Target="../media/image168.png"/><Relationship Id="rId188" Type="http://schemas.openxmlformats.org/officeDocument/2006/relationships/image" Target="../media/image189.jpg"/><Relationship Id="rId7" Type="http://schemas.openxmlformats.org/officeDocument/2006/relationships/image" Target="../media/image8.png"/><Relationship Id="rId71" Type="http://schemas.openxmlformats.org/officeDocument/2006/relationships/image" Target="../media/image72.png"/><Relationship Id="rId92" Type="http://schemas.openxmlformats.org/officeDocument/2006/relationships/image" Target="../media/image93.png"/><Relationship Id="rId162" Type="http://schemas.openxmlformats.org/officeDocument/2006/relationships/image" Target="../media/image163.png"/><Relationship Id="rId183" Type="http://schemas.openxmlformats.org/officeDocument/2006/relationships/image" Target="../media/image184.jpg"/><Relationship Id="rId2" Type="http://schemas.openxmlformats.org/officeDocument/2006/relationships/notesSlide" Target="../notesSlides/notesSlide4.xml"/><Relationship Id="rId29" Type="http://schemas.openxmlformats.org/officeDocument/2006/relationships/image" Target="../media/image30.png"/><Relationship Id="rId24" Type="http://schemas.openxmlformats.org/officeDocument/2006/relationships/image" Target="../media/image25.png"/><Relationship Id="rId40" Type="http://schemas.openxmlformats.org/officeDocument/2006/relationships/image" Target="../media/image41.png"/><Relationship Id="rId45" Type="http://schemas.openxmlformats.org/officeDocument/2006/relationships/image" Target="../media/image46.png"/><Relationship Id="rId66" Type="http://schemas.openxmlformats.org/officeDocument/2006/relationships/image" Target="../media/image67.png"/><Relationship Id="rId87" Type="http://schemas.openxmlformats.org/officeDocument/2006/relationships/image" Target="../media/image88.png"/><Relationship Id="rId110" Type="http://schemas.openxmlformats.org/officeDocument/2006/relationships/image" Target="../media/image111.png"/><Relationship Id="rId115" Type="http://schemas.openxmlformats.org/officeDocument/2006/relationships/image" Target="../media/image116.png"/><Relationship Id="rId131" Type="http://schemas.openxmlformats.org/officeDocument/2006/relationships/image" Target="../media/image132.png"/><Relationship Id="rId136" Type="http://schemas.openxmlformats.org/officeDocument/2006/relationships/image" Target="../media/image137.png"/><Relationship Id="rId157" Type="http://schemas.openxmlformats.org/officeDocument/2006/relationships/image" Target="../media/image158.png"/><Relationship Id="rId178" Type="http://schemas.openxmlformats.org/officeDocument/2006/relationships/image" Target="../media/image179.png"/><Relationship Id="rId61" Type="http://schemas.openxmlformats.org/officeDocument/2006/relationships/image" Target="../media/image62.png"/><Relationship Id="rId82" Type="http://schemas.openxmlformats.org/officeDocument/2006/relationships/image" Target="../media/image83.png"/><Relationship Id="rId152" Type="http://schemas.openxmlformats.org/officeDocument/2006/relationships/image" Target="../media/image153.png"/><Relationship Id="rId173" Type="http://schemas.openxmlformats.org/officeDocument/2006/relationships/image" Target="../media/image174.png"/><Relationship Id="rId19" Type="http://schemas.openxmlformats.org/officeDocument/2006/relationships/image" Target="../media/image20.png"/><Relationship Id="rId14" Type="http://schemas.openxmlformats.org/officeDocument/2006/relationships/image" Target="../media/image15.png"/><Relationship Id="rId30" Type="http://schemas.openxmlformats.org/officeDocument/2006/relationships/image" Target="../media/image31.png"/><Relationship Id="rId35" Type="http://schemas.openxmlformats.org/officeDocument/2006/relationships/image" Target="../media/image36.png"/><Relationship Id="rId56" Type="http://schemas.openxmlformats.org/officeDocument/2006/relationships/image" Target="../media/image57.png"/><Relationship Id="rId77" Type="http://schemas.openxmlformats.org/officeDocument/2006/relationships/image" Target="../media/image78.png"/><Relationship Id="rId100" Type="http://schemas.openxmlformats.org/officeDocument/2006/relationships/image" Target="../media/image101.jpg"/><Relationship Id="rId105" Type="http://schemas.openxmlformats.org/officeDocument/2006/relationships/image" Target="../media/image106.png"/><Relationship Id="rId126" Type="http://schemas.openxmlformats.org/officeDocument/2006/relationships/image" Target="../media/image127.png"/><Relationship Id="rId147" Type="http://schemas.openxmlformats.org/officeDocument/2006/relationships/image" Target="../media/image148.png"/><Relationship Id="rId168" Type="http://schemas.openxmlformats.org/officeDocument/2006/relationships/image" Target="../media/image169.png"/><Relationship Id="rId8" Type="http://schemas.openxmlformats.org/officeDocument/2006/relationships/image" Target="../media/image9.png"/><Relationship Id="rId51" Type="http://schemas.openxmlformats.org/officeDocument/2006/relationships/image" Target="../media/image52.png"/><Relationship Id="rId72" Type="http://schemas.openxmlformats.org/officeDocument/2006/relationships/image" Target="../media/image73.png"/><Relationship Id="rId93" Type="http://schemas.openxmlformats.org/officeDocument/2006/relationships/image" Target="../media/image94.png"/><Relationship Id="rId98" Type="http://schemas.openxmlformats.org/officeDocument/2006/relationships/image" Target="../media/image99.png"/><Relationship Id="rId121" Type="http://schemas.openxmlformats.org/officeDocument/2006/relationships/image" Target="../media/image122.png"/><Relationship Id="rId142" Type="http://schemas.openxmlformats.org/officeDocument/2006/relationships/image" Target="../media/image143.png"/><Relationship Id="rId163" Type="http://schemas.openxmlformats.org/officeDocument/2006/relationships/image" Target="../media/image164.png"/><Relationship Id="rId184" Type="http://schemas.openxmlformats.org/officeDocument/2006/relationships/image" Target="../media/image185.png"/><Relationship Id="rId189" Type="http://schemas.openxmlformats.org/officeDocument/2006/relationships/image" Target="../media/image190.png"/><Relationship Id="rId3" Type="http://schemas.openxmlformats.org/officeDocument/2006/relationships/image" Target="../media/image3.jpg"/><Relationship Id="rId25" Type="http://schemas.openxmlformats.org/officeDocument/2006/relationships/image" Target="../media/image26.png"/><Relationship Id="rId46" Type="http://schemas.openxmlformats.org/officeDocument/2006/relationships/image" Target="../media/image47.jpg"/><Relationship Id="rId67" Type="http://schemas.openxmlformats.org/officeDocument/2006/relationships/image" Target="../media/image68.png"/><Relationship Id="rId116" Type="http://schemas.openxmlformats.org/officeDocument/2006/relationships/image" Target="../media/image117.png"/><Relationship Id="rId137" Type="http://schemas.openxmlformats.org/officeDocument/2006/relationships/image" Target="../media/image138.png"/><Relationship Id="rId158" Type="http://schemas.openxmlformats.org/officeDocument/2006/relationships/image" Target="../media/image159.png"/><Relationship Id="rId20" Type="http://schemas.openxmlformats.org/officeDocument/2006/relationships/image" Target="../media/image21.png"/><Relationship Id="rId41" Type="http://schemas.openxmlformats.org/officeDocument/2006/relationships/image" Target="../media/image42.png"/><Relationship Id="rId62" Type="http://schemas.openxmlformats.org/officeDocument/2006/relationships/image" Target="../media/image63.jpg"/><Relationship Id="rId83" Type="http://schemas.openxmlformats.org/officeDocument/2006/relationships/image" Target="../media/image84.png"/><Relationship Id="rId88" Type="http://schemas.openxmlformats.org/officeDocument/2006/relationships/image" Target="../media/image89.png"/><Relationship Id="rId111" Type="http://schemas.openxmlformats.org/officeDocument/2006/relationships/image" Target="../media/image112.png"/><Relationship Id="rId132" Type="http://schemas.openxmlformats.org/officeDocument/2006/relationships/image" Target="../media/image133.png"/><Relationship Id="rId153" Type="http://schemas.openxmlformats.org/officeDocument/2006/relationships/image" Target="../media/image154.png"/><Relationship Id="rId174" Type="http://schemas.openxmlformats.org/officeDocument/2006/relationships/image" Target="../media/image175.png"/><Relationship Id="rId179" Type="http://schemas.openxmlformats.org/officeDocument/2006/relationships/image" Target="../media/image180.png"/><Relationship Id="rId190" Type="http://schemas.openxmlformats.org/officeDocument/2006/relationships/image" Target="../media/image191.png"/><Relationship Id="rId15" Type="http://schemas.openxmlformats.org/officeDocument/2006/relationships/image" Target="../media/image16.png"/><Relationship Id="rId36" Type="http://schemas.openxmlformats.org/officeDocument/2006/relationships/image" Target="../media/image37.png"/><Relationship Id="rId57" Type="http://schemas.openxmlformats.org/officeDocument/2006/relationships/image" Target="../media/image58.png"/><Relationship Id="rId106" Type="http://schemas.openxmlformats.org/officeDocument/2006/relationships/image" Target="../media/image107.png"/><Relationship Id="rId127" Type="http://schemas.openxmlformats.org/officeDocument/2006/relationships/image" Target="../media/image128.png"/><Relationship Id="rId10" Type="http://schemas.openxmlformats.org/officeDocument/2006/relationships/image" Target="../media/image11.png"/><Relationship Id="rId31" Type="http://schemas.openxmlformats.org/officeDocument/2006/relationships/image" Target="../media/image32.png"/><Relationship Id="rId52" Type="http://schemas.openxmlformats.org/officeDocument/2006/relationships/image" Target="../media/image53.png"/><Relationship Id="rId73" Type="http://schemas.openxmlformats.org/officeDocument/2006/relationships/image" Target="../media/image74.png"/><Relationship Id="rId78" Type="http://schemas.openxmlformats.org/officeDocument/2006/relationships/image" Target="../media/image79.png"/><Relationship Id="rId94" Type="http://schemas.openxmlformats.org/officeDocument/2006/relationships/image" Target="../media/image95.png"/><Relationship Id="rId99" Type="http://schemas.openxmlformats.org/officeDocument/2006/relationships/image" Target="../media/image100.png"/><Relationship Id="rId101" Type="http://schemas.openxmlformats.org/officeDocument/2006/relationships/image" Target="../media/image102.png"/><Relationship Id="rId122" Type="http://schemas.openxmlformats.org/officeDocument/2006/relationships/image" Target="../media/image123.png"/><Relationship Id="rId143" Type="http://schemas.openxmlformats.org/officeDocument/2006/relationships/image" Target="../media/image144.png"/><Relationship Id="rId148" Type="http://schemas.openxmlformats.org/officeDocument/2006/relationships/image" Target="../media/image149.jpg"/><Relationship Id="rId164" Type="http://schemas.openxmlformats.org/officeDocument/2006/relationships/image" Target="../media/image165.png"/><Relationship Id="rId169" Type="http://schemas.openxmlformats.org/officeDocument/2006/relationships/image" Target="../media/image170.png"/><Relationship Id="rId185" Type="http://schemas.openxmlformats.org/officeDocument/2006/relationships/image" Target="../media/image186.png"/><Relationship Id="rId4" Type="http://schemas.openxmlformats.org/officeDocument/2006/relationships/image" Target="../media/image2.png"/><Relationship Id="rId9" Type="http://schemas.openxmlformats.org/officeDocument/2006/relationships/image" Target="../media/image10.png"/><Relationship Id="rId180" Type="http://schemas.openxmlformats.org/officeDocument/2006/relationships/image" Target="../media/image181.png"/></Relationships>
</file>

<file path=ppt/slides/_rels/slide5.xml.rels><?xml version="1.0" encoding="UTF-8" standalone="yes"?>
<Relationships xmlns="http://schemas.openxmlformats.org/package/2006/relationships"><Relationship Id="rId26" Type="http://schemas.openxmlformats.org/officeDocument/2006/relationships/image" Target="../media/image216.png"/><Relationship Id="rId117" Type="http://schemas.openxmlformats.org/officeDocument/2006/relationships/image" Target="../media/image306.png"/><Relationship Id="rId21" Type="http://schemas.openxmlformats.org/officeDocument/2006/relationships/image" Target="../media/image211.png"/><Relationship Id="rId42" Type="http://schemas.openxmlformats.org/officeDocument/2006/relationships/image" Target="../media/image232.png"/><Relationship Id="rId47" Type="http://schemas.openxmlformats.org/officeDocument/2006/relationships/image" Target="../media/image237.png"/><Relationship Id="rId63" Type="http://schemas.openxmlformats.org/officeDocument/2006/relationships/image" Target="../media/image253.png"/><Relationship Id="rId68" Type="http://schemas.openxmlformats.org/officeDocument/2006/relationships/image" Target="../media/image258.png"/><Relationship Id="rId84" Type="http://schemas.openxmlformats.org/officeDocument/2006/relationships/image" Target="../media/image274.png"/><Relationship Id="rId89" Type="http://schemas.openxmlformats.org/officeDocument/2006/relationships/image" Target="../media/image279.png"/><Relationship Id="rId112" Type="http://schemas.openxmlformats.org/officeDocument/2006/relationships/image" Target="../media/image301.png"/><Relationship Id="rId16" Type="http://schemas.openxmlformats.org/officeDocument/2006/relationships/image" Target="../media/image206.png"/><Relationship Id="rId107" Type="http://schemas.openxmlformats.org/officeDocument/2006/relationships/image" Target="../media/image2.png"/><Relationship Id="rId11" Type="http://schemas.openxmlformats.org/officeDocument/2006/relationships/image" Target="../media/image201.png"/><Relationship Id="rId32" Type="http://schemas.openxmlformats.org/officeDocument/2006/relationships/image" Target="../media/image222.png"/><Relationship Id="rId37" Type="http://schemas.openxmlformats.org/officeDocument/2006/relationships/image" Target="../media/image227.png"/><Relationship Id="rId53" Type="http://schemas.openxmlformats.org/officeDocument/2006/relationships/image" Target="../media/image243.png"/><Relationship Id="rId58" Type="http://schemas.openxmlformats.org/officeDocument/2006/relationships/image" Target="../media/image248.png"/><Relationship Id="rId74" Type="http://schemas.openxmlformats.org/officeDocument/2006/relationships/image" Target="../media/image264.png"/><Relationship Id="rId79" Type="http://schemas.openxmlformats.org/officeDocument/2006/relationships/image" Target="../media/image269.png"/><Relationship Id="rId102" Type="http://schemas.openxmlformats.org/officeDocument/2006/relationships/image" Target="../media/image292.png"/><Relationship Id="rId123" Type="http://schemas.openxmlformats.org/officeDocument/2006/relationships/image" Target="../media/image312.png"/><Relationship Id="rId128" Type="http://schemas.openxmlformats.org/officeDocument/2006/relationships/image" Target="../media/image317.png"/><Relationship Id="rId5" Type="http://schemas.openxmlformats.org/officeDocument/2006/relationships/image" Target="../media/image195.png"/><Relationship Id="rId90" Type="http://schemas.openxmlformats.org/officeDocument/2006/relationships/image" Target="../media/image280.png"/><Relationship Id="rId95" Type="http://schemas.openxmlformats.org/officeDocument/2006/relationships/image" Target="../media/image285.png"/><Relationship Id="rId19" Type="http://schemas.openxmlformats.org/officeDocument/2006/relationships/image" Target="../media/image209.png"/><Relationship Id="rId14" Type="http://schemas.openxmlformats.org/officeDocument/2006/relationships/image" Target="../media/image204.png"/><Relationship Id="rId22" Type="http://schemas.openxmlformats.org/officeDocument/2006/relationships/image" Target="../media/image212.png"/><Relationship Id="rId27" Type="http://schemas.openxmlformats.org/officeDocument/2006/relationships/image" Target="../media/image217.png"/><Relationship Id="rId30" Type="http://schemas.openxmlformats.org/officeDocument/2006/relationships/image" Target="../media/image220.png"/><Relationship Id="rId35" Type="http://schemas.openxmlformats.org/officeDocument/2006/relationships/image" Target="../media/image225.png"/><Relationship Id="rId43" Type="http://schemas.openxmlformats.org/officeDocument/2006/relationships/image" Target="../media/image233.png"/><Relationship Id="rId48" Type="http://schemas.openxmlformats.org/officeDocument/2006/relationships/image" Target="../media/image238.png"/><Relationship Id="rId56" Type="http://schemas.openxmlformats.org/officeDocument/2006/relationships/image" Target="../media/image246.png"/><Relationship Id="rId64" Type="http://schemas.openxmlformats.org/officeDocument/2006/relationships/image" Target="../media/image254.png"/><Relationship Id="rId69" Type="http://schemas.openxmlformats.org/officeDocument/2006/relationships/image" Target="../media/image259.png"/><Relationship Id="rId77" Type="http://schemas.openxmlformats.org/officeDocument/2006/relationships/image" Target="../media/image267.png"/><Relationship Id="rId100" Type="http://schemas.openxmlformats.org/officeDocument/2006/relationships/image" Target="../media/image290.png"/><Relationship Id="rId105" Type="http://schemas.openxmlformats.org/officeDocument/2006/relationships/image" Target="../media/image295.png"/><Relationship Id="rId113" Type="http://schemas.openxmlformats.org/officeDocument/2006/relationships/image" Target="../media/image302.png"/><Relationship Id="rId118" Type="http://schemas.openxmlformats.org/officeDocument/2006/relationships/image" Target="../media/image307.png"/><Relationship Id="rId126" Type="http://schemas.openxmlformats.org/officeDocument/2006/relationships/image" Target="../media/image315.png"/><Relationship Id="rId8" Type="http://schemas.openxmlformats.org/officeDocument/2006/relationships/image" Target="../media/image198.png"/><Relationship Id="rId51" Type="http://schemas.openxmlformats.org/officeDocument/2006/relationships/image" Target="../media/image241.png"/><Relationship Id="rId72" Type="http://schemas.openxmlformats.org/officeDocument/2006/relationships/image" Target="../media/image262.png"/><Relationship Id="rId80" Type="http://schemas.openxmlformats.org/officeDocument/2006/relationships/image" Target="../media/image270.png"/><Relationship Id="rId85" Type="http://schemas.openxmlformats.org/officeDocument/2006/relationships/image" Target="../media/image275.png"/><Relationship Id="rId93" Type="http://schemas.openxmlformats.org/officeDocument/2006/relationships/image" Target="../media/image283.png"/><Relationship Id="rId98" Type="http://schemas.openxmlformats.org/officeDocument/2006/relationships/image" Target="../media/image288.png"/><Relationship Id="rId121" Type="http://schemas.openxmlformats.org/officeDocument/2006/relationships/image" Target="../media/image310.png"/><Relationship Id="rId3" Type="http://schemas.openxmlformats.org/officeDocument/2006/relationships/image" Target="../media/image194.png"/><Relationship Id="rId12" Type="http://schemas.openxmlformats.org/officeDocument/2006/relationships/image" Target="../media/image202.png"/><Relationship Id="rId17" Type="http://schemas.openxmlformats.org/officeDocument/2006/relationships/image" Target="../media/image207.png"/><Relationship Id="rId25" Type="http://schemas.openxmlformats.org/officeDocument/2006/relationships/image" Target="../media/image215.png"/><Relationship Id="rId33" Type="http://schemas.openxmlformats.org/officeDocument/2006/relationships/image" Target="../media/image223.png"/><Relationship Id="rId38" Type="http://schemas.openxmlformats.org/officeDocument/2006/relationships/image" Target="../media/image228.png"/><Relationship Id="rId46" Type="http://schemas.openxmlformats.org/officeDocument/2006/relationships/image" Target="../media/image236.png"/><Relationship Id="rId59" Type="http://schemas.openxmlformats.org/officeDocument/2006/relationships/image" Target="../media/image249.png"/><Relationship Id="rId67" Type="http://schemas.openxmlformats.org/officeDocument/2006/relationships/image" Target="../media/image257.png"/><Relationship Id="rId103" Type="http://schemas.openxmlformats.org/officeDocument/2006/relationships/image" Target="../media/image293.png"/><Relationship Id="rId108" Type="http://schemas.openxmlformats.org/officeDocument/2006/relationships/image" Target="../media/image297.png"/><Relationship Id="rId116" Type="http://schemas.openxmlformats.org/officeDocument/2006/relationships/image" Target="../media/image305.png"/><Relationship Id="rId124" Type="http://schemas.openxmlformats.org/officeDocument/2006/relationships/image" Target="../media/image313.png"/><Relationship Id="rId129" Type="http://schemas.openxmlformats.org/officeDocument/2006/relationships/image" Target="../media/image318.png"/><Relationship Id="rId20" Type="http://schemas.openxmlformats.org/officeDocument/2006/relationships/image" Target="../media/image210.png"/><Relationship Id="rId41" Type="http://schemas.openxmlformats.org/officeDocument/2006/relationships/image" Target="../media/image231.png"/><Relationship Id="rId54" Type="http://schemas.openxmlformats.org/officeDocument/2006/relationships/image" Target="../media/image244.png"/><Relationship Id="rId62" Type="http://schemas.openxmlformats.org/officeDocument/2006/relationships/image" Target="../media/image252.png"/><Relationship Id="rId70" Type="http://schemas.openxmlformats.org/officeDocument/2006/relationships/image" Target="../media/image260.png"/><Relationship Id="rId75" Type="http://schemas.openxmlformats.org/officeDocument/2006/relationships/image" Target="../media/image265.png"/><Relationship Id="rId83" Type="http://schemas.openxmlformats.org/officeDocument/2006/relationships/image" Target="../media/image273.png"/><Relationship Id="rId88" Type="http://schemas.openxmlformats.org/officeDocument/2006/relationships/image" Target="../media/image278.png"/><Relationship Id="rId91" Type="http://schemas.openxmlformats.org/officeDocument/2006/relationships/image" Target="../media/image281.png"/><Relationship Id="rId96" Type="http://schemas.openxmlformats.org/officeDocument/2006/relationships/image" Target="../media/image286.png"/><Relationship Id="rId111" Type="http://schemas.openxmlformats.org/officeDocument/2006/relationships/image" Target="../media/image300.png"/><Relationship Id="rId132" Type="http://schemas.openxmlformats.org/officeDocument/2006/relationships/image" Target="../media/image321.png"/><Relationship Id="rId1" Type="http://schemas.openxmlformats.org/officeDocument/2006/relationships/slideLayout" Target="../slideLayouts/slideLayout3.xml"/><Relationship Id="rId6" Type="http://schemas.openxmlformats.org/officeDocument/2006/relationships/image" Target="../media/image196.png"/><Relationship Id="rId15" Type="http://schemas.openxmlformats.org/officeDocument/2006/relationships/image" Target="../media/image205.png"/><Relationship Id="rId23" Type="http://schemas.openxmlformats.org/officeDocument/2006/relationships/image" Target="../media/image213.png"/><Relationship Id="rId28" Type="http://schemas.openxmlformats.org/officeDocument/2006/relationships/image" Target="../media/image218.png"/><Relationship Id="rId36" Type="http://schemas.openxmlformats.org/officeDocument/2006/relationships/image" Target="../media/image226.png"/><Relationship Id="rId49" Type="http://schemas.openxmlformats.org/officeDocument/2006/relationships/image" Target="../media/image239.png"/><Relationship Id="rId57" Type="http://schemas.openxmlformats.org/officeDocument/2006/relationships/image" Target="../media/image247.png"/><Relationship Id="rId106" Type="http://schemas.openxmlformats.org/officeDocument/2006/relationships/image" Target="../media/image296.png"/><Relationship Id="rId114" Type="http://schemas.openxmlformats.org/officeDocument/2006/relationships/image" Target="../media/image303.png"/><Relationship Id="rId119" Type="http://schemas.openxmlformats.org/officeDocument/2006/relationships/image" Target="../media/image308.png"/><Relationship Id="rId127" Type="http://schemas.openxmlformats.org/officeDocument/2006/relationships/image" Target="../media/image316.png"/><Relationship Id="rId10" Type="http://schemas.openxmlformats.org/officeDocument/2006/relationships/image" Target="../media/image200.png"/><Relationship Id="rId31" Type="http://schemas.openxmlformats.org/officeDocument/2006/relationships/image" Target="../media/image221.png"/><Relationship Id="rId44" Type="http://schemas.openxmlformats.org/officeDocument/2006/relationships/image" Target="../media/image234.png"/><Relationship Id="rId52" Type="http://schemas.openxmlformats.org/officeDocument/2006/relationships/image" Target="../media/image242.png"/><Relationship Id="rId60" Type="http://schemas.openxmlformats.org/officeDocument/2006/relationships/image" Target="../media/image250.png"/><Relationship Id="rId65" Type="http://schemas.openxmlformats.org/officeDocument/2006/relationships/image" Target="../media/image255.png"/><Relationship Id="rId73" Type="http://schemas.openxmlformats.org/officeDocument/2006/relationships/image" Target="../media/image263.png"/><Relationship Id="rId78" Type="http://schemas.openxmlformats.org/officeDocument/2006/relationships/image" Target="../media/image268.png"/><Relationship Id="rId81" Type="http://schemas.openxmlformats.org/officeDocument/2006/relationships/image" Target="../media/image271.png"/><Relationship Id="rId86" Type="http://schemas.openxmlformats.org/officeDocument/2006/relationships/image" Target="../media/image276.png"/><Relationship Id="rId94" Type="http://schemas.openxmlformats.org/officeDocument/2006/relationships/image" Target="../media/image284.png"/><Relationship Id="rId99" Type="http://schemas.openxmlformats.org/officeDocument/2006/relationships/image" Target="../media/image289.png"/><Relationship Id="rId101" Type="http://schemas.openxmlformats.org/officeDocument/2006/relationships/image" Target="../media/image291.png"/><Relationship Id="rId122" Type="http://schemas.openxmlformats.org/officeDocument/2006/relationships/image" Target="../media/image311.png"/><Relationship Id="rId130" Type="http://schemas.openxmlformats.org/officeDocument/2006/relationships/image" Target="../media/image319.png"/><Relationship Id="rId4" Type="http://schemas.openxmlformats.org/officeDocument/2006/relationships/image" Target="../media/image3.jpg"/><Relationship Id="rId9" Type="http://schemas.openxmlformats.org/officeDocument/2006/relationships/image" Target="../media/image199.png"/><Relationship Id="rId13" Type="http://schemas.openxmlformats.org/officeDocument/2006/relationships/image" Target="../media/image203.png"/><Relationship Id="rId18" Type="http://schemas.openxmlformats.org/officeDocument/2006/relationships/image" Target="../media/image208.png"/><Relationship Id="rId39" Type="http://schemas.openxmlformats.org/officeDocument/2006/relationships/image" Target="../media/image229.png"/><Relationship Id="rId109" Type="http://schemas.openxmlformats.org/officeDocument/2006/relationships/image" Target="../media/image298.png"/><Relationship Id="rId34" Type="http://schemas.openxmlformats.org/officeDocument/2006/relationships/image" Target="../media/image224.png"/><Relationship Id="rId50" Type="http://schemas.openxmlformats.org/officeDocument/2006/relationships/image" Target="../media/image240.png"/><Relationship Id="rId55" Type="http://schemas.openxmlformats.org/officeDocument/2006/relationships/image" Target="../media/image245.png"/><Relationship Id="rId76" Type="http://schemas.openxmlformats.org/officeDocument/2006/relationships/image" Target="../media/image266.png"/><Relationship Id="rId97" Type="http://schemas.openxmlformats.org/officeDocument/2006/relationships/image" Target="../media/image287.png"/><Relationship Id="rId104" Type="http://schemas.openxmlformats.org/officeDocument/2006/relationships/image" Target="../media/image294.png"/><Relationship Id="rId120" Type="http://schemas.openxmlformats.org/officeDocument/2006/relationships/image" Target="../media/image309.png"/><Relationship Id="rId125" Type="http://schemas.openxmlformats.org/officeDocument/2006/relationships/image" Target="../media/image314.png"/><Relationship Id="rId7" Type="http://schemas.openxmlformats.org/officeDocument/2006/relationships/image" Target="../media/image197.png"/><Relationship Id="rId71" Type="http://schemas.openxmlformats.org/officeDocument/2006/relationships/image" Target="../media/image261.png"/><Relationship Id="rId92" Type="http://schemas.openxmlformats.org/officeDocument/2006/relationships/image" Target="../media/image282.png"/><Relationship Id="rId2" Type="http://schemas.openxmlformats.org/officeDocument/2006/relationships/notesSlide" Target="../notesSlides/notesSlide5.xml"/><Relationship Id="rId29" Type="http://schemas.openxmlformats.org/officeDocument/2006/relationships/image" Target="../media/image219.png"/><Relationship Id="rId24" Type="http://schemas.openxmlformats.org/officeDocument/2006/relationships/image" Target="../media/image214.png"/><Relationship Id="rId40" Type="http://schemas.openxmlformats.org/officeDocument/2006/relationships/image" Target="../media/image230.png"/><Relationship Id="rId45" Type="http://schemas.openxmlformats.org/officeDocument/2006/relationships/image" Target="../media/image235.png"/><Relationship Id="rId66" Type="http://schemas.openxmlformats.org/officeDocument/2006/relationships/image" Target="../media/image256.png"/><Relationship Id="rId87" Type="http://schemas.openxmlformats.org/officeDocument/2006/relationships/image" Target="../media/image277.png"/><Relationship Id="rId110" Type="http://schemas.openxmlformats.org/officeDocument/2006/relationships/image" Target="../media/image299.png"/><Relationship Id="rId115" Type="http://schemas.openxmlformats.org/officeDocument/2006/relationships/image" Target="../media/image304.png"/><Relationship Id="rId131" Type="http://schemas.openxmlformats.org/officeDocument/2006/relationships/image" Target="../media/image320.png"/><Relationship Id="rId61" Type="http://schemas.openxmlformats.org/officeDocument/2006/relationships/image" Target="../media/image251.png"/><Relationship Id="rId82" Type="http://schemas.openxmlformats.org/officeDocument/2006/relationships/image" Target="../media/image272.png"/></Relationships>
</file>

<file path=ppt/slides/_rels/slide6.xml.rels><?xml version="1.0" encoding="UTF-8" standalone="yes"?>
<Relationships xmlns="http://schemas.openxmlformats.org/package/2006/relationships"><Relationship Id="rId8" Type="http://schemas.openxmlformats.org/officeDocument/2006/relationships/image" Target="../media/image326.png"/><Relationship Id="rId13" Type="http://schemas.openxmlformats.org/officeDocument/2006/relationships/image" Target="../media/image2.png"/><Relationship Id="rId3" Type="http://schemas.openxmlformats.org/officeDocument/2006/relationships/image" Target="../media/image3.jpg"/><Relationship Id="rId7" Type="http://schemas.openxmlformats.org/officeDocument/2006/relationships/image" Target="../media/image325.jpg"/><Relationship Id="rId12" Type="http://schemas.openxmlformats.org/officeDocument/2006/relationships/image" Target="../media/image330.png"/><Relationship Id="rId17" Type="http://schemas.openxmlformats.org/officeDocument/2006/relationships/image" Target="../media/image334.png"/><Relationship Id="rId2" Type="http://schemas.openxmlformats.org/officeDocument/2006/relationships/notesSlide" Target="../notesSlides/notesSlide6.xml"/><Relationship Id="rId16" Type="http://schemas.openxmlformats.org/officeDocument/2006/relationships/image" Target="../media/image333.png"/><Relationship Id="rId1" Type="http://schemas.openxmlformats.org/officeDocument/2006/relationships/slideLayout" Target="../slideLayouts/slideLayout3.xml"/><Relationship Id="rId6" Type="http://schemas.openxmlformats.org/officeDocument/2006/relationships/image" Target="../media/image324.png"/><Relationship Id="rId11" Type="http://schemas.openxmlformats.org/officeDocument/2006/relationships/image" Target="../media/image329.png"/><Relationship Id="rId5" Type="http://schemas.openxmlformats.org/officeDocument/2006/relationships/image" Target="../media/image323.png"/><Relationship Id="rId15" Type="http://schemas.openxmlformats.org/officeDocument/2006/relationships/image" Target="../media/image332.jpg"/><Relationship Id="rId10" Type="http://schemas.openxmlformats.org/officeDocument/2006/relationships/image" Target="../media/image328.jpg"/><Relationship Id="rId4" Type="http://schemas.openxmlformats.org/officeDocument/2006/relationships/image" Target="../media/image322.jpg"/><Relationship Id="rId9" Type="http://schemas.openxmlformats.org/officeDocument/2006/relationships/image" Target="../media/image327.jpg"/><Relationship Id="rId14" Type="http://schemas.openxmlformats.org/officeDocument/2006/relationships/image" Target="../media/image331.png"/></Relationships>
</file>

<file path=ppt/slides/_rels/slide7.xml.rels><?xml version="1.0" encoding="UTF-8" standalone="yes"?>
<Relationships xmlns="http://schemas.openxmlformats.org/package/2006/relationships"><Relationship Id="rId8" Type="http://schemas.openxmlformats.org/officeDocument/2006/relationships/image" Target="../media/image205.png"/><Relationship Id="rId13" Type="http://schemas.openxmlformats.org/officeDocument/2006/relationships/image" Target="../media/image340.png"/><Relationship Id="rId18" Type="http://schemas.openxmlformats.org/officeDocument/2006/relationships/image" Target="../media/image345.png"/><Relationship Id="rId3" Type="http://schemas.openxmlformats.org/officeDocument/2006/relationships/image" Target="../media/image3.jpg"/><Relationship Id="rId21" Type="http://schemas.openxmlformats.org/officeDocument/2006/relationships/image" Target="../media/image348.png"/><Relationship Id="rId7" Type="http://schemas.openxmlformats.org/officeDocument/2006/relationships/image" Target="../media/image338.jpg"/><Relationship Id="rId12" Type="http://schemas.openxmlformats.org/officeDocument/2006/relationships/image" Target="../media/image327.jpg"/><Relationship Id="rId17" Type="http://schemas.openxmlformats.org/officeDocument/2006/relationships/image" Target="../media/image344.png"/><Relationship Id="rId2" Type="http://schemas.openxmlformats.org/officeDocument/2006/relationships/notesSlide" Target="../notesSlides/notesSlide7.xml"/><Relationship Id="rId16" Type="http://schemas.openxmlformats.org/officeDocument/2006/relationships/image" Target="../media/image343.png"/><Relationship Id="rId20" Type="http://schemas.openxmlformats.org/officeDocument/2006/relationships/image" Target="../media/image347.png"/><Relationship Id="rId1" Type="http://schemas.openxmlformats.org/officeDocument/2006/relationships/slideLayout" Target="../slideLayouts/slideLayout3.xml"/><Relationship Id="rId6" Type="http://schemas.openxmlformats.org/officeDocument/2006/relationships/image" Target="../media/image337.png"/><Relationship Id="rId11" Type="http://schemas.openxmlformats.org/officeDocument/2006/relationships/image" Target="../media/image328.jpg"/><Relationship Id="rId24" Type="http://schemas.openxmlformats.org/officeDocument/2006/relationships/image" Target="../media/image312.png"/><Relationship Id="rId5" Type="http://schemas.openxmlformats.org/officeDocument/2006/relationships/image" Target="../media/image336.png"/><Relationship Id="rId15" Type="http://schemas.openxmlformats.org/officeDocument/2006/relationships/image" Target="../media/image342.png"/><Relationship Id="rId23" Type="http://schemas.openxmlformats.org/officeDocument/2006/relationships/image" Target="../media/image350.png"/><Relationship Id="rId10" Type="http://schemas.openxmlformats.org/officeDocument/2006/relationships/image" Target="../media/image323.png"/><Relationship Id="rId19" Type="http://schemas.openxmlformats.org/officeDocument/2006/relationships/image" Target="../media/image346.png"/><Relationship Id="rId4" Type="http://schemas.openxmlformats.org/officeDocument/2006/relationships/image" Target="../media/image335.jpg"/><Relationship Id="rId9" Type="http://schemas.openxmlformats.org/officeDocument/2006/relationships/image" Target="../media/image339.jpg"/><Relationship Id="rId14" Type="http://schemas.openxmlformats.org/officeDocument/2006/relationships/image" Target="../media/image341.png"/><Relationship Id="rId22" Type="http://schemas.openxmlformats.org/officeDocument/2006/relationships/image" Target="../media/image349.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53.png"/><Relationship Id="rId5" Type="http://schemas.openxmlformats.org/officeDocument/2006/relationships/image" Target="../media/image352.png"/><Relationship Id="rId4" Type="http://schemas.openxmlformats.org/officeDocument/2006/relationships/image" Target="../media/image3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l="18339" t="19" r="9483"/>
          <a:stretch/>
        </p:blipFill>
        <p:spPr>
          <a:xfrm>
            <a:off x="0" y="0"/>
            <a:ext cx="7740000" cy="11340000"/>
          </a:xfrm>
          <a:prstGeom prst="rect">
            <a:avLst/>
          </a:prstGeom>
          <a:noFill/>
          <a:ln>
            <a:noFill/>
          </a:ln>
        </p:spPr>
      </p:pic>
      <p:sp>
        <p:nvSpPr>
          <p:cNvPr id="55" name="Google Shape;55;p13"/>
          <p:cNvSpPr/>
          <p:nvPr/>
        </p:nvSpPr>
        <p:spPr>
          <a:xfrm>
            <a:off x="0" y="0"/>
            <a:ext cx="7740000" cy="11340000"/>
          </a:xfrm>
          <a:prstGeom prst="rect">
            <a:avLst/>
          </a:prstGeom>
          <a:solidFill>
            <a:srgbClr val="1F3864">
              <a:alpha val="56470"/>
            </a:srgbClr>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99"/>
              <a:buFont typeface="Arial"/>
              <a:buNone/>
            </a:pPr>
            <a:endParaRPr sz="1799" b="0" i="0" u="none" strike="noStrike" cap="none">
              <a:solidFill>
                <a:srgbClr val="FFFFFF"/>
              </a:solidFill>
              <a:latin typeface="Calibri"/>
              <a:ea typeface="Calibri"/>
              <a:cs typeface="Calibri"/>
              <a:sym typeface="Calibri"/>
            </a:endParaRPr>
          </a:p>
        </p:txBody>
      </p:sp>
      <p:sp>
        <p:nvSpPr>
          <p:cNvPr id="56" name="Google Shape;56;p13"/>
          <p:cNvSpPr txBox="1"/>
          <p:nvPr/>
        </p:nvSpPr>
        <p:spPr>
          <a:xfrm>
            <a:off x="1523889" y="2661735"/>
            <a:ext cx="4692300" cy="1538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FFFF"/>
              </a:buClr>
              <a:buSzPts val="5400"/>
              <a:buFont typeface="Arial"/>
              <a:buNone/>
            </a:pPr>
            <a:r>
              <a:rPr lang="en" sz="5400" b="1" i="0" u="none" strike="noStrike" cap="none">
                <a:solidFill>
                  <a:srgbClr val="FFFFFF"/>
                </a:solidFill>
                <a:latin typeface="Montserrat SemiBold"/>
                <a:ea typeface="Montserrat SemiBold"/>
                <a:cs typeface="Montserrat SemiBold"/>
                <a:sym typeface="Montserrat SemiBold"/>
              </a:rPr>
              <a:t>COMPANY</a:t>
            </a:r>
            <a:r>
              <a:rPr lang="en" sz="5400" b="0" i="0" u="none" strike="noStrike" cap="none">
                <a:solidFill>
                  <a:srgbClr val="FFFFFF"/>
                </a:solidFill>
                <a:latin typeface="Arial"/>
                <a:ea typeface="Arial"/>
                <a:cs typeface="Arial"/>
                <a:sym typeface="Arial"/>
              </a:rPr>
              <a:t> </a:t>
            </a:r>
            <a:r>
              <a:rPr lang="en" sz="5400" b="0" i="0" u="none" strike="noStrike" cap="none">
                <a:solidFill>
                  <a:srgbClr val="FFFFFF"/>
                </a:solidFill>
                <a:latin typeface="Montserrat Light"/>
                <a:ea typeface="Montserrat Light"/>
                <a:cs typeface="Montserrat Light"/>
                <a:sym typeface="Montserrat Light"/>
              </a:rPr>
              <a:t>PROFILE</a:t>
            </a:r>
            <a:endParaRPr sz="5400" b="0" i="0" u="none" strike="noStrike" cap="none">
              <a:solidFill>
                <a:srgbClr val="FFFFFF"/>
              </a:solidFill>
              <a:latin typeface="Montserrat Light"/>
              <a:ea typeface="Montserrat Light"/>
              <a:cs typeface="Montserrat Light"/>
              <a:sym typeface="Montserrat Light"/>
            </a:endParaRPr>
          </a:p>
        </p:txBody>
      </p:sp>
      <p:pic>
        <p:nvPicPr>
          <p:cNvPr id="57" name="Google Shape;57;p13"/>
          <p:cNvPicPr preferRelativeResize="0"/>
          <p:nvPr/>
        </p:nvPicPr>
        <p:blipFill rotWithShape="1">
          <a:blip r:embed="rId4">
            <a:alphaModFix/>
          </a:blip>
          <a:srcRect/>
          <a:stretch/>
        </p:blipFill>
        <p:spPr>
          <a:xfrm>
            <a:off x="2191760" y="4200437"/>
            <a:ext cx="3129396" cy="44425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l="32086" r="32086"/>
          <a:stretch/>
        </p:blipFill>
        <p:spPr>
          <a:xfrm>
            <a:off x="0" y="0"/>
            <a:ext cx="7740000" cy="11340001"/>
          </a:xfrm>
          <a:prstGeom prst="rect">
            <a:avLst/>
          </a:prstGeom>
          <a:noFill/>
          <a:ln>
            <a:noFill/>
          </a:ln>
        </p:spPr>
      </p:pic>
      <p:sp>
        <p:nvSpPr>
          <p:cNvPr id="63" name="Google Shape;63;p14"/>
          <p:cNvSpPr/>
          <p:nvPr/>
        </p:nvSpPr>
        <p:spPr>
          <a:xfrm>
            <a:off x="0" y="0"/>
            <a:ext cx="7740000" cy="11340000"/>
          </a:xfrm>
          <a:prstGeom prst="rect">
            <a:avLst/>
          </a:prstGeom>
          <a:solidFill>
            <a:srgbClr val="1F3864">
              <a:alpha val="631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64" name="Google Shape;64;p14"/>
          <p:cNvPicPr preferRelativeResize="0"/>
          <p:nvPr/>
        </p:nvPicPr>
        <p:blipFill rotWithShape="1">
          <a:blip r:embed="rId4">
            <a:alphaModFix/>
          </a:blip>
          <a:srcRect/>
          <a:stretch/>
        </p:blipFill>
        <p:spPr>
          <a:xfrm>
            <a:off x="1456010" y="970558"/>
            <a:ext cx="4501350" cy="639020"/>
          </a:xfrm>
          <a:prstGeom prst="rect">
            <a:avLst/>
          </a:prstGeom>
          <a:noFill/>
          <a:ln>
            <a:noFill/>
          </a:ln>
        </p:spPr>
      </p:pic>
      <p:sp>
        <p:nvSpPr>
          <p:cNvPr id="65" name="Google Shape;65;p14"/>
          <p:cNvSpPr txBox="1"/>
          <p:nvPr/>
        </p:nvSpPr>
        <p:spPr>
          <a:xfrm>
            <a:off x="923963" y="2244029"/>
            <a:ext cx="5892000" cy="639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FFFF"/>
              </a:buClr>
              <a:buSzPts val="5400"/>
              <a:buFont typeface="Arial"/>
              <a:buNone/>
            </a:pPr>
            <a:r>
              <a:rPr lang="en" sz="3000">
                <a:solidFill>
                  <a:srgbClr val="FFFFFF"/>
                </a:solidFill>
                <a:latin typeface="Montserrat SemiBold"/>
                <a:ea typeface="Montserrat SemiBold"/>
                <a:cs typeface="Montserrat SemiBold"/>
                <a:sym typeface="Montserrat SemiBold"/>
              </a:rPr>
              <a:t>Solusi IT Untuk Bisnis Anda!</a:t>
            </a:r>
            <a:endParaRPr sz="3000" i="0" u="none" strike="noStrike" cap="none">
              <a:solidFill>
                <a:srgbClr val="FFFFFF"/>
              </a:solidFill>
              <a:latin typeface="Montserrat SemiBold"/>
              <a:ea typeface="Montserrat SemiBold"/>
              <a:cs typeface="Montserrat SemiBold"/>
              <a:sym typeface="Montserrat SemiBold"/>
            </a:endParaRPr>
          </a:p>
        </p:txBody>
      </p:sp>
      <p:grpSp>
        <p:nvGrpSpPr>
          <p:cNvPr id="66" name="Google Shape;66;p14"/>
          <p:cNvGrpSpPr/>
          <p:nvPr/>
        </p:nvGrpSpPr>
        <p:grpSpPr>
          <a:xfrm>
            <a:off x="1263018" y="2935388"/>
            <a:ext cx="5213924" cy="3611381"/>
            <a:chOff x="727650" y="2220675"/>
            <a:chExt cx="12820074" cy="8879718"/>
          </a:xfrm>
        </p:grpSpPr>
        <p:pic>
          <p:nvPicPr>
            <p:cNvPr id="67" name="Google Shape;67;p14"/>
            <p:cNvPicPr preferRelativeResize="0"/>
            <p:nvPr/>
          </p:nvPicPr>
          <p:blipFill>
            <a:blip r:embed="rId5">
              <a:alphaModFix/>
            </a:blip>
            <a:stretch>
              <a:fillRect/>
            </a:stretch>
          </p:blipFill>
          <p:spPr>
            <a:xfrm>
              <a:off x="727650" y="2220675"/>
              <a:ext cx="6269551" cy="8818724"/>
            </a:xfrm>
            <a:prstGeom prst="rect">
              <a:avLst/>
            </a:prstGeom>
            <a:noFill/>
            <a:ln>
              <a:noFill/>
            </a:ln>
          </p:spPr>
        </p:pic>
        <p:pic>
          <p:nvPicPr>
            <p:cNvPr id="68" name="Google Shape;68;p14"/>
            <p:cNvPicPr preferRelativeResize="0"/>
            <p:nvPr/>
          </p:nvPicPr>
          <p:blipFill>
            <a:blip r:embed="rId6">
              <a:alphaModFix/>
            </a:blip>
            <a:stretch>
              <a:fillRect/>
            </a:stretch>
          </p:blipFill>
          <p:spPr>
            <a:xfrm>
              <a:off x="7278175" y="2220675"/>
              <a:ext cx="6269549" cy="8879718"/>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5"/>
          <p:cNvPicPr preferRelativeResize="0"/>
          <p:nvPr/>
        </p:nvPicPr>
        <p:blipFill rotWithShape="1">
          <a:blip r:embed="rId3">
            <a:alphaModFix/>
          </a:blip>
          <a:srcRect l="32086" r="32086"/>
          <a:stretch/>
        </p:blipFill>
        <p:spPr>
          <a:xfrm>
            <a:off x="0" y="0"/>
            <a:ext cx="7740000" cy="11340001"/>
          </a:xfrm>
          <a:prstGeom prst="rect">
            <a:avLst/>
          </a:prstGeom>
          <a:noFill/>
          <a:ln>
            <a:noFill/>
          </a:ln>
        </p:spPr>
      </p:pic>
      <p:sp>
        <p:nvSpPr>
          <p:cNvPr id="74" name="Google Shape;74;p15"/>
          <p:cNvSpPr/>
          <p:nvPr/>
        </p:nvSpPr>
        <p:spPr>
          <a:xfrm>
            <a:off x="0" y="0"/>
            <a:ext cx="7740000" cy="11340000"/>
          </a:xfrm>
          <a:prstGeom prst="rect">
            <a:avLst/>
          </a:prstGeom>
          <a:solidFill>
            <a:srgbClr val="1F3864">
              <a:alpha val="631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5" name="Google Shape;75;p15"/>
          <p:cNvSpPr/>
          <p:nvPr/>
        </p:nvSpPr>
        <p:spPr>
          <a:xfrm>
            <a:off x="468086" y="3065308"/>
            <a:ext cx="6916800" cy="5425800"/>
          </a:xfrm>
          <a:prstGeom prst="rect">
            <a:avLst/>
          </a:prstGeom>
          <a:solidFill>
            <a:srgbClr val="222A35">
              <a:alpha val="431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6" name="Google Shape;76;p15"/>
          <p:cNvSpPr txBox="1"/>
          <p:nvPr/>
        </p:nvSpPr>
        <p:spPr>
          <a:xfrm>
            <a:off x="846639" y="3207869"/>
            <a:ext cx="6046800" cy="1708500"/>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1400"/>
              <a:buFont typeface="Arial"/>
              <a:buNone/>
            </a:pPr>
            <a:r>
              <a:rPr lang="en" b="1">
                <a:solidFill>
                  <a:srgbClr val="FFFFFF"/>
                </a:solidFill>
                <a:latin typeface="Calibri"/>
                <a:ea typeface="Calibri"/>
                <a:cs typeface="Calibri"/>
                <a:sym typeface="Calibri"/>
              </a:rPr>
              <a:t>Didirikan pada tahun 1988, PT. Alpha Graha Computindo (AGC) adalah penyedia solusi TI terkemuka dengan pengalaman lebih dari tiga dekade. AGC mengkhususkan diri dalam pemasaran, servis, dan pemeliharaan berbagai produk dan perangkat lunak TI. Melalui kemitraan yang kuat dengan merek-merek global, perusahaan telah berhasil mengeksekusi sejumlah proyek berskala besar untuk klien pemerintah maupun swasta</a:t>
            </a:r>
            <a:endParaRPr sz="1400" b="0" i="0" u="none" strike="noStrike" cap="none">
              <a:solidFill>
                <a:srgbClr val="000000"/>
              </a:solidFill>
              <a:latin typeface="Arial"/>
              <a:ea typeface="Arial"/>
              <a:cs typeface="Arial"/>
              <a:sym typeface="Arial"/>
            </a:endParaRPr>
          </a:p>
        </p:txBody>
      </p:sp>
      <p:sp>
        <p:nvSpPr>
          <p:cNvPr id="77" name="Google Shape;77;p15"/>
          <p:cNvSpPr txBox="1"/>
          <p:nvPr/>
        </p:nvSpPr>
        <p:spPr>
          <a:xfrm>
            <a:off x="647740" y="1652963"/>
            <a:ext cx="3550500" cy="1323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999"/>
              <a:buFont typeface="Arial"/>
              <a:buNone/>
            </a:pPr>
            <a:r>
              <a:rPr lang="en" sz="3999">
                <a:solidFill>
                  <a:srgbClr val="00B0F0"/>
                </a:solidFill>
                <a:latin typeface="Montserrat Black"/>
                <a:ea typeface="Montserrat Black"/>
                <a:cs typeface="Montserrat Black"/>
                <a:sym typeface="Montserrat Black"/>
              </a:rPr>
              <a:t>Tentang</a:t>
            </a:r>
            <a:endParaRPr sz="3999">
              <a:solidFill>
                <a:srgbClr val="00B0F0"/>
              </a:solidFill>
              <a:latin typeface="Montserrat Black"/>
              <a:ea typeface="Montserrat Black"/>
              <a:cs typeface="Montserrat Black"/>
              <a:sym typeface="Montserrat Black"/>
            </a:endParaRPr>
          </a:p>
          <a:p>
            <a:pPr marL="0" marR="0" lvl="0" indent="0" algn="l" rtl="0">
              <a:lnSpc>
                <a:spcPct val="100000"/>
              </a:lnSpc>
              <a:spcBef>
                <a:spcPts val="0"/>
              </a:spcBef>
              <a:spcAft>
                <a:spcPts val="0"/>
              </a:spcAft>
              <a:buClr>
                <a:srgbClr val="000000"/>
              </a:buClr>
              <a:buSzPts val="3999"/>
              <a:buFont typeface="Arial"/>
              <a:buNone/>
            </a:pPr>
            <a:r>
              <a:rPr lang="en" sz="3999">
                <a:solidFill>
                  <a:srgbClr val="FFFFFF"/>
                </a:solidFill>
                <a:latin typeface="Montserrat Medium"/>
                <a:ea typeface="Montserrat Medium"/>
                <a:cs typeface="Montserrat Medium"/>
                <a:sym typeface="Montserrat Medium"/>
              </a:rPr>
              <a:t>Perusahaan</a:t>
            </a:r>
            <a:endParaRPr sz="1400" b="0" i="0" u="none" strike="noStrike" cap="none">
              <a:solidFill>
                <a:srgbClr val="000000"/>
              </a:solidFill>
              <a:latin typeface="Arial"/>
              <a:ea typeface="Arial"/>
              <a:cs typeface="Arial"/>
              <a:sym typeface="Arial"/>
            </a:endParaRPr>
          </a:p>
        </p:txBody>
      </p:sp>
      <p:sp>
        <p:nvSpPr>
          <p:cNvPr id="78" name="Google Shape;78;p15"/>
          <p:cNvSpPr txBox="1"/>
          <p:nvPr/>
        </p:nvSpPr>
        <p:spPr>
          <a:xfrm>
            <a:off x="846642" y="5322378"/>
            <a:ext cx="6046800" cy="1428300"/>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1400"/>
              <a:buFont typeface="Arial"/>
              <a:buNone/>
            </a:pPr>
            <a:r>
              <a:rPr lang="en" b="1">
                <a:solidFill>
                  <a:srgbClr val="FFFFFF"/>
                </a:solidFill>
                <a:latin typeface="Calibri"/>
                <a:ea typeface="Calibri"/>
                <a:cs typeface="Calibri"/>
                <a:sym typeface="Calibri"/>
              </a:rPr>
              <a:t>Didorong oleh tujuan dan semangat yang kuat sejak didirikan, AGC bertujuan menjadi tokoh terkemuka dalam pemasaran teknologi informasi dan produk komunikasi, termasuk dukungan teknis, konsultasi, dan solusi yang selaras dengan perkembangan teknologi dan ilmu pengetahuan yang terus berkembang.</a:t>
            </a:r>
            <a:endParaRPr sz="1400" b="1" i="0" u="none" strike="noStrike" cap="none">
              <a:solidFill>
                <a:srgbClr val="FFFFFF"/>
              </a:solidFill>
              <a:latin typeface="Calibri"/>
              <a:ea typeface="Calibri"/>
              <a:cs typeface="Calibri"/>
              <a:sym typeface="Calibri"/>
            </a:endParaRPr>
          </a:p>
        </p:txBody>
      </p:sp>
      <p:sp>
        <p:nvSpPr>
          <p:cNvPr id="79" name="Google Shape;79;p15"/>
          <p:cNvSpPr txBox="1"/>
          <p:nvPr/>
        </p:nvSpPr>
        <p:spPr>
          <a:xfrm>
            <a:off x="846642" y="7024834"/>
            <a:ext cx="6046800" cy="868200"/>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1400"/>
              <a:buFont typeface="Arial"/>
              <a:buNone/>
            </a:pPr>
            <a:r>
              <a:rPr lang="en" b="1">
                <a:solidFill>
                  <a:srgbClr val="FFFFFF"/>
                </a:solidFill>
                <a:latin typeface="Calibri"/>
                <a:ea typeface="Calibri"/>
                <a:cs typeface="Calibri"/>
                <a:sym typeface="Calibri"/>
              </a:rPr>
              <a:t>Untuk memenuhi komitmen kami dalam mencapai tingkat kepuasan pelanggan tertinggi, AGC dikelola dan didukung oleh tim profesional yang sangat terampil dan berpengalaman yang berdedikasi untuk memenuhi kebutuhan pelanggan.</a:t>
            </a:r>
            <a:endParaRPr sz="1400" b="1" i="0" u="none" strike="noStrike" cap="none">
              <a:solidFill>
                <a:srgbClr val="000000"/>
              </a:solidFill>
            </a:endParaRPr>
          </a:p>
        </p:txBody>
      </p:sp>
      <p:pic>
        <p:nvPicPr>
          <p:cNvPr id="80" name="Google Shape;80;p15"/>
          <p:cNvPicPr preferRelativeResize="0"/>
          <p:nvPr/>
        </p:nvPicPr>
        <p:blipFill rotWithShape="1">
          <a:blip r:embed="rId4">
            <a:alphaModFix/>
          </a:blip>
          <a:srcRect/>
          <a:stretch/>
        </p:blipFill>
        <p:spPr>
          <a:xfrm>
            <a:off x="712246" y="1270604"/>
            <a:ext cx="2486221" cy="352950"/>
          </a:xfrm>
          <a:prstGeom prst="rect">
            <a:avLst/>
          </a:prstGeom>
          <a:noFill/>
          <a:ln>
            <a:noFill/>
          </a:ln>
        </p:spPr>
      </p:pic>
      <p:sp>
        <p:nvSpPr>
          <p:cNvPr id="81" name="Google Shape;81;p15"/>
          <p:cNvSpPr/>
          <p:nvPr/>
        </p:nvSpPr>
        <p:spPr>
          <a:xfrm>
            <a:off x="1092415" y="9032388"/>
            <a:ext cx="2870100" cy="393900"/>
          </a:xfrm>
          <a:prstGeom prst="rect">
            <a:avLst/>
          </a:prstGeom>
          <a:noFill/>
          <a:ln>
            <a:noFill/>
          </a:ln>
        </p:spPr>
        <p:txBody>
          <a:bodyPr spcFirstLastPara="1" wrap="square" lIns="0" tIns="0" rIns="0" bIns="0" anchor="ctr" anchorCtr="0">
            <a:noAutofit/>
          </a:bodyPr>
          <a:lstStyle/>
          <a:p>
            <a:pPr marL="88900" marR="0" lvl="0" indent="0" algn="l" rtl="0">
              <a:lnSpc>
                <a:spcPct val="100000"/>
              </a:lnSpc>
              <a:spcBef>
                <a:spcPts val="0"/>
              </a:spcBef>
              <a:spcAft>
                <a:spcPts val="0"/>
              </a:spcAft>
              <a:buClr>
                <a:srgbClr val="000000"/>
              </a:buClr>
              <a:buSzPts val="1600"/>
              <a:buFont typeface="Arial"/>
              <a:buNone/>
            </a:pPr>
            <a:r>
              <a:rPr lang="en" sz="1600" b="1">
                <a:solidFill>
                  <a:srgbClr val="D8D8D8"/>
                </a:solidFill>
              </a:rPr>
              <a:t>Visi</a:t>
            </a:r>
            <a:endParaRPr sz="1600" b="1" i="0" u="none" strike="noStrike" cap="none">
              <a:solidFill>
                <a:srgbClr val="D8D8D8"/>
              </a:solidFill>
              <a:latin typeface="Arial"/>
              <a:ea typeface="Arial"/>
              <a:cs typeface="Arial"/>
              <a:sym typeface="Arial"/>
            </a:endParaRPr>
          </a:p>
        </p:txBody>
      </p:sp>
      <p:sp>
        <p:nvSpPr>
          <p:cNvPr id="82" name="Google Shape;82;p15"/>
          <p:cNvSpPr/>
          <p:nvPr/>
        </p:nvSpPr>
        <p:spPr>
          <a:xfrm>
            <a:off x="1092405" y="9339989"/>
            <a:ext cx="2584200" cy="895200"/>
          </a:xfrm>
          <a:prstGeom prst="rect">
            <a:avLst/>
          </a:prstGeom>
          <a:noFill/>
          <a:ln>
            <a:noFill/>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Clr>
                <a:srgbClr val="000000"/>
              </a:buClr>
              <a:buSzPts val="1200"/>
              <a:buFont typeface="Arial"/>
              <a:buNone/>
            </a:pPr>
            <a:r>
              <a:rPr lang="en" sz="1200">
                <a:solidFill>
                  <a:srgbClr val="FFFFFF"/>
                </a:solidFill>
                <a:latin typeface="Quattrocento Sans"/>
                <a:ea typeface="Quattrocento Sans"/>
                <a:cs typeface="Quattrocento Sans"/>
                <a:sym typeface="Quattrocento Sans"/>
              </a:rPr>
              <a:t>Untuk diakui sebagai salah satu pemain pasar terkemuka dalam menyediakan produk dan solusi teknologi informasi di Indonesia.</a:t>
            </a:r>
            <a:endParaRPr sz="1200" b="0" i="0" u="none" strike="noStrike" cap="none">
              <a:solidFill>
                <a:srgbClr val="FFFFFF"/>
              </a:solidFill>
              <a:latin typeface="Quattrocento Sans"/>
              <a:ea typeface="Quattrocento Sans"/>
              <a:cs typeface="Quattrocento Sans"/>
              <a:sym typeface="Quattrocento Sans"/>
            </a:endParaRPr>
          </a:p>
        </p:txBody>
      </p:sp>
      <p:sp>
        <p:nvSpPr>
          <p:cNvPr id="83" name="Google Shape;83;p15"/>
          <p:cNvSpPr/>
          <p:nvPr/>
        </p:nvSpPr>
        <p:spPr>
          <a:xfrm>
            <a:off x="511241" y="9410479"/>
            <a:ext cx="501621" cy="351000"/>
          </a:xfrm>
          <a:custGeom>
            <a:avLst/>
            <a:gdLst/>
            <a:ahLst/>
            <a:cxnLst/>
            <a:rect l="l" t="t" r="r" b="b"/>
            <a:pathLst>
              <a:path w="21596" h="21600" extrusionOk="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gradFill>
            <a:gsLst>
              <a:gs pos="0">
                <a:srgbClr val="C9C9C9"/>
              </a:gs>
              <a:gs pos="100000">
                <a:srgbClr val="F1985C"/>
              </a:gs>
            </a:gsLst>
            <a:lin ang="2700006" scaled="0"/>
          </a:gra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Gill Sans"/>
              <a:ea typeface="Gill Sans"/>
              <a:cs typeface="Gill Sans"/>
              <a:sym typeface="Gill Sans"/>
            </a:endParaRPr>
          </a:p>
        </p:txBody>
      </p:sp>
      <p:sp>
        <p:nvSpPr>
          <p:cNvPr id="84" name="Google Shape;84;p15"/>
          <p:cNvSpPr/>
          <p:nvPr/>
        </p:nvSpPr>
        <p:spPr>
          <a:xfrm>
            <a:off x="4638844" y="9075979"/>
            <a:ext cx="2285100" cy="393900"/>
          </a:xfrm>
          <a:prstGeom prst="rect">
            <a:avLst/>
          </a:prstGeom>
          <a:noFill/>
          <a:ln>
            <a:noFill/>
          </a:ln>
        </p:spPr>
        <p:txBody>
          <a:bodyPr spcFirstLastPara="1" wrap="square" lIns="0" tIns="0" rIns="0" bIns="0" anchor="ctr" anchorCtr="0">
            <a:noAutofit/>
          </a:bodyPr>
          <a:lstStyle/>
          <a:p>
            <a:pPr marL="88900" marR="0" lvl="0" indent="0" algn="l" rtl="0">
              <a:lnSpc>
                <a:spcPct val="100000"/>
              </a:lnSpc>
              <a:spcBef>
                <a:spcPts val="0"/>
              </a:spcBef>
              <a:spcAft>
                <a:spcPts val="0"/>
              </a:spcAft>
              <a:buClr>
                <a:srgbClr val="000000"/>
              </a:buClr>
              <a:buSzPts val="1600"/>
              <a:buFont typeface="Arial"/>
              <a:buNone/>
            </a:pPr>
            <a:r>
              <a:rPr lang="en" sz="1600" b="1">
                <a:solidFill>
                  <a:srgbClr val="D8D8D8"/>
                </a:solidFill>
              </a:rPr>
              <a:t>Misi</a:t>
            </a:r>
            <a:endParaRPr sz="1600" b="1" i="0" u="none" strike="noStrike" cap="none">
              <a:solidFill>
                <a:srgbClr val="D8D8D8"/>
              </a:solidFill>
              <a:latin typeface="Arial"/>
              <a:ea typeface="Arial"/>
              <a:cs typeface="Arial"/>
              <a:sym typeface="Arial"/>
            </a:endParaRPr>
          </a:p>
        </p:txBody>
      </p:sp>
      <p:sp>
        <p:nvSpPr>
          <p:cNvPr id="85" name="Google Shape;85;p15"/>
          <p:cNvSpPr/>
          <p:nvPr/>
        </p:nvSpPr>
        <p:spPr>
          <a:xfrm>
            <a:off x="4482187" y="9383564"/>
            <a:ext cx="2870100" cy="1083600"/>
          </a:xfrm>
          <a:prstGeom prst="rect">
            <a:avLst/>
          </a:prstGeom>
          <a:noFill/>
          <a:ln>
            <a:noFill/>
          </a:ln>
        </p:spPr>
        <p:txBody>
          <a:bodyPr spcFirstLastPara="1" wrap="square" lIns="91425" tIns="45700" rIns="91425" bIns="45700" anchor="t" anchorCtr="0">
            <a:noAutofit/>
          </a:bodyPr>
          <a:lstStyle/>
          <a:p>
            <a:pPr marL="457200" marR="0" lvl="0" indent="-304800" algn="just" rtl="0">
              <a:lnSpc>
                <a:spcPct val="120000"/>
              </a:lnSpc>
              <a:spcBef>
                <a:spcPts val="0"/>
              </a:spcBef>
              <a:spcAft>
                <a:spcPts val="0"/>
              </a:spcAft>
              <a:buClr>
                <a:srgbClr val="FFFFFF"/>
              </a:buClr>
              <a:buSzPts val="1200"/>
              <a:buFont typeface="Quattrocento Sans"/>
              <a:buChar char="●"/>
            </a:pPr>
            <a:r>
              <a:rPr lang="en" sz="1200">
                <a:solidFill>
                  <a:srgbClr val="FFFFFF"/>
                </a:solidFill>
                <a:latin typeface="Quattrocento Sans"/>
                <a:ea typeface="Quattrocento Sans"/>
                <a:cs typeface="Quattrocento Sans"/>
                <a:sym typeface="Quattrocento Sans"/>
              </a:rPr>
              <a:t>Menyediakan produk berkualitas tinggi dan solusi optimal.</a:t>
            </a:r>
            <a:endParaRPr sz="1200" b="0" i="0" u="none" strike="noStrike" cap="none">
              <a:solidFill>
                <a:srgbClr val="FFFFFF"/>
              </a:solidFill>
              <a:latin typeface="Quattrocento Sans"/>
              <a:ea typeface="Quattrocento Sans"/>
              <a:cs typeface="Quattrocento Sans"/>
              <a:sym typeface="Quattrocento Sans"/>
            </a:endParaRPr>
          </a:p>
          <a:p>
            <a:pPr marL="457200" marR="0" lvl="0" indent="-304800" algn="just" rtl="0">
              <a:lnSpc>
                <a:spcPct val="120000"/>
              </a:lnSpc>
              <a:spcBef>
                <a:spcPts val="0"/>
              </a:spcBef>
              <a:spcAft>
                <a:spcPts val="0"/>
              </a:spcAft>
              <a:buClr>
                <a:srgbClr val="FFFFFF"/>
              </a:buClr>
              <a:buSzPts val="1200"/>
              <a:buFont typeface="Quattrocento Sans"/>
              <a:buChar char="●"/>
            </a:pPr>
            <a:r>
              <a:rPr lang="en" sz="1200">
                <a:solidFill>
                  <a:srgbClr val="FFFFFF"/>
                </a:solidFill>
                <a:latin typeface="Quattrocento Sans"/>
                <a:ea typeface="Quattrocento Sans"/>
                <a:cs typeface="Quattrocento Sans"/>
                <a:sym typeface="Quattrocento Sans"/>
              </a:rPr>
              <a:t>Memberikan layanan prima untuk kepuasan pelanggan.</a:t>
            </a:r>
            <a:endParaRPr sz="1200" b="0" i="0" u="none" strike="noStrike" cap="none">
              <a:solidFill>
                <a:srgbClr val="FFFFFF"/>
              </a:solidFill>
              <a:latin typeface="Quattrocento Sans"/>
              <a:ea typeface="Quattrocento Sans"/>
              <a:cs typeface="Quattrocento Sans"/>
              <a:sym typeface="Quattrocento Sans"/>
            </a:endParaRPr>
          </a:p>
        </p:txBody>
      </p:sp>
      <p:grpSp>
        <p:nvGrpSpPr>
          <p:cNvPr id="86" name="Google Shape;86;p15"/>
          <p:cNvGrpSpPr/>
          <p:nvPr/>
        </p:nvGrpSpPr>
        <p:grpSpPr>
          <a:xfrm>
            <a:off x="4198164" y="9453678"/>
            <a:ext cx="376443" cy="468505"/>
            <a:chOff x="2639219" y="3510757"/>
            <a:chExt cx="348462" cy="465156"/>
          </a:xfrm>
        </p:grpSpPr>
        <p:sp>
          <p:nvSpPr>
            <p:cNvPr id="87" name="Google Shape;87;p15"/>
            <p:cNvSpPr/>
            <p:nvPr/>
          </p:nvSpPr>
          <p:spPr>
            <a:xfrm>
              <a:off x="2639219" y="3510757"/>
              <a:ext cx="348462" cy="465156"/>
            </a:xfrm>
            <a:custGeom>
              <a:avLst/>
              <a:gdLst/>
              <a:ahLst/>
              <a:cxnLst/>
              <a:rect l="l" t="t" r="r" b="b"/>
              <a:pathLst>
                <a:path w="21600" h="21600" extrusionOk="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adFill>
              <a:gsLst>
                <a:gs pos="0">
                  <a:srgbClr val="FFD966"/>
                </a:gs>
                <a:gs pos="100000">
                  <a:srgbClr val="A5A5A5"/>
                </a:gs>
              </a:gsLst>
              <a:lin ang="2700006" scaled="0"/>
            </a:gra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Gill Sans"/>
                <a:ea typeface="Gill Sans"/>
                <a:cs typeface="Gill Sans"/>
                <a:sym typeface="Gill Sans"/>
              </a:endParaRPr>
            </a:p>
          </p:txBody>
        </p:sp>
        <p:sp>
          <p:nvSpPr>
            <p:cNvPr id="88" name="Google Shape;88;p15"/>
            <p:cNvSpPr/>
            <p:nvPr/>
          </p:nvSpPr>
          <p:spPr>
            <a:xfrm>
              <a:off x="2784475" y="3786982"/>
              <a:ext cx="57942" cy="87318"/>
            </a:xfrm>
            <a:custGeom>
              <a:avLst/>
              <a:gdLst/>
              <a:ahLst/>
              <a:cxnLst/>
              <a:rect l="l" t="t" r="r" b="b"/>
              <a:pathLst>
                <a:path w="21600" h="21600" extrusionOk="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adFill>
              <a:gsLst>
                <a:gs pos="0">
                  <a:srgbClr val="FFD966"/>
                </a:gs>
                <a:gs pos="100000">
                  <a:srgbClr val="A5A5A5"/>
                </a:gs>
              </a:gsLst>
              <a:lin ang="2700006" scaled="0"/>
            </a:gra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Gill Sans"/>
                <a:ea typeface="Gill Sans"/>
                <a:cs typeface="Gill Sans"/>
                <a:sym typeface="Gill Sans"/>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6"/>
          <p:cNvPicPr preferRelativeResize="0"/>
          <p:nvPr/>
        </p:nvPicPr>
        <p:blipFill rotWithShape="1">
          <a:blip r:embed="rId3">
            <a:alphaModFix/>
          </a:blip>
          <a:srcRect l="32086" r="32086"/>
          <a:stretch/>
        </p:blipFill>
        <p:spPr>
          <a:xfrm>
            <a:off x="0" y="0"/>
            <a:ext cx="7740000" cy="11340001"/>
          </a:xfrm>
          <a:prstGeom prst="rect">
            <a:avLst/>
          </a:prstGeom>
          <a:noFill/>
          <a:ln>
            <a:noFill/>
          </a:ln>
        </p:spPr>
      </p:pic>
      <p:sp>
        <p:nvSpPr>
          <p:cNvPr id="94" name="Google Shape;94;p16"/>
          <p:cNvSpPr/>
          <p:nvPr/>
        </p:nvSpPr>
        <p:spPr>
          <a:xfrm>
            <a:off x="12582" y="0"/>
            <a:ext cx="7740000" cy="11340000"/>
          </a:xfrm>
          <a:prstGeom prst="rect">
            <a:avLst/>
          </a:prstGeom>
          <a:solidFill>
            <a:srgbClr val="1F3864">
              <a:alpha val="631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95" name="Google Shape;95;p16"/>
          <p:cNvPicPr preferRelativeResize="0"/>
          <p:nvPr/>
        </p:nvPicPr>
        <p:blipFill rotWithShape="1">
          <a:blip r:embed="rId4">
            <a:alphaModFix/>
          </a:blip>
          <a:srcRect/>
          <a:stretch/>
        </p:blipFill>
        <p:spPr>
          <a:xfrm>
            <a:off x="738521" y="424969"/>
            <a:ext cx="2486221" cy="352950"/>
          </a:xfrm>
          <a:prstGeom prst="rect">
            <a:avLst/>
          </a:prstGeom>
          <a:noFill/>
          <a:ln>
            <a:noFill/>
          </a:ln>
        </p:spPr>
      </p:pic>
      <p:sp>
        <p:nvSpPr>
          <p:cNvPr id="96" name="Google Shape;96;p16"/>
          <p:cNvSpPr txBox="1"/>
          <p:nvPr/>
        </p:nvSpPr>
        <p:spPr>
          <a:xfrm>
            <a:off x="704619" y="839577"/>
            <a:ext cx="3195000" cy="584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3199" b="1" dirty="0">
                <a:solidFill>
                  <a:srgbClr val="FEFEFE"/>
                </a:solidFill>
                <a:latin typeface="Montserrat Black"/>
                <a:ea typeface="Montserrat Black"/>
                <a:cs typeface="Montserrat Black"/>
                <a:sym typeface="Montserrat Black"/>
              </a:rPr>
              <a:t>Solusi </a:t>
            </a:r>
            <a:r>
              <a:rPr lang="en" sz="3199" dirty="0">
                <a:solidFill>
                  <a:srgbClr val="FFFFFF"/>
                </a:solidFill>
                <a:latin typeface="Montserrat"/>
                <a:ea typeface="Montserrat"/>
                <a:cs typeface="Montserrat"/>
                <a:sym typeface="Montserrat"/>
              </a:rPr>
              <a:t>Kami</a:t>
            </a:r>
            <a:endParaRPr sz="600" dirty="0"/>
          </a:p>
        </p:txBody>
      </p:sp>
      <p:grpSp>
        <p:nvGrpSpPr>
          <p:cNvPr id="97" name="Google Shape;97;p16"/>
          <p:cNvGrpSpPr/>
          <p:nvPr/>
        </p:nvGrpSpPr>
        <p:grpSpPr>
          <a:xfrm>
            <a:off x="1036395" y="1652348"/>
            <a:ext cx="5608376" cy="748519"/>
            <a:chOff x="1022175" y="3431100"/>
            <a:chExt cx="5478000" cy="784200"/>
          </a:xfrm>
        </p:grpSpPr>
        <p:grpSp>
          <p:nvGrpSpPr>
            <p:cNvPr id="98" name="Google Shape;98;p16"/>
            <p:cNvGrpSpPr/>
            <p:nvPr/>
          </p:nvGrpSpPr>
          <p:grpSpPr>
            <a:xfrm>
              <a:off x="1022175" y="3431100"/>
              <a:ext cx="5478000" cy="784200"/>
              <a:chOff x="1022175" y="3735300"/>
              <a:chExt cx="5478000" cy="784200"/>
            </a:xfrm>
          </p:grpSpPr>
          <p:sp>
            <p:nvSpPr>
              <p:cNvPr id="99" name="Google Shape;99;p16"/>
              <p:cNvSpPr/>
              <p:nvPr/>
            </p:nvSpPr>
            <p:spPr>
              <a:xfrm>
                <a:off x="1022175" y="3735300"/>
                <a:ext cx="5478000" cy="784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6"/>
              <p:cNvSpPr/>
              <p:nvPr/>
            </p:nvSpPr>
            <p:spPr>
              <a:xfrm>
                <a:off x="1022182" y="3735312"/>
                <a:ext cx="1648500" cy="244200"/>
              </a:xfrm>
              <a:prstGeom prst="roundRect">
                <a:avLst>
                  <a:gd name="adj" fmla="val 16667"/>
                </a:avLst>
              </a:prstGeom>
              <a:solidFill>
                <a:srgbClr val="00B0F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100" b="1">
                    <a:solidFill>
                      <a:srgbClr val="FFFFFF"/>
                    </a:solidFill>
                    <a:latin typeface="Calibri"/>
                    <a:ea typeface="Calibri"/>
                    <a:cs typeface="Calibri"/>
                    <a:sym typeface="Calibri"/>
                  </a:rPr>
                  <a:t>PC END COMPUTING</a:t>
                </a:r>
                <a:endParaRPr sz="1100" b="1" i="0" u="none" strike="noStrike" cap="none">
                  <a:solidFill>
                    <a:srgbClr val="FFFFFF"/>
                  </a:solidFill>
                  <a:latin typeface="Calibri"/>
                  <a:ea typeface="Calibri"/>
                  <a:cs typeface="Calibri"/>
                  <a:sym typeface="Calibri"/>
                </a:endParaRPr>
              </a:p>
            </p:txBody>
          </p:sp>
          <p:pic>
            <p:nvPicPr>
              <p:cNvPr id="101" name="Google Shape;101;p16"/>
              <p:cNvPicPr preferRelativeResize="0"/>
              <p:nvPr/>
            </p:nvPicPr>
            <p:blipFill>
              <a:blip r:embed="rId5">
                <a:alphaModFix/>
              </a:blip>
              <a:stretch>
                <a:fillRect/>
              </a:stretch>
            </p:blipFill>
            <p:spPr>
              <a:xfrm>
                <a:off x="2844050" y="3829350"/>
                <a:ext cx="445158" cy="148375"/>
              </a:xfrm>
              <a:prstGeom prst="rect">
                <a:avLst/>
              </a:prstGeom>
              <a:noFill/>
              <a:ln>
                <a:noFill/>
              </a:ln>
            </p:spPr>
          </p:pic>
          <p:pic>
            <p:nvPicPr>
              <p:cNvPr id="102" name="Google Shape;102;p16"/>
              <p:cNvPicPr preferRelativeResize="0"/>
              <p:nvPr/>
            </p:nvPicPr>
            <p:blipFill rotWithShape="1">
              <a:blip r:embed="rId6">
                <a:alphaModFix/>
              </a:blip>
              <a:srcRect l="4235" t="16513" r="4863" b="19256"/>
              <a:stretch/>
            </p:blipFill>
            <p:spPr>
              <a:xfrm>
                <a:off x="3357896" y="3829350"/>
                <a:ext cx="420004" cy="148375"/>
              </a:xfrm>
              <a:prstGeom prst="rect">
                <a:avLst/>
              </a:prstGeom>
              <a:noFill/>
              <a:ln>
                <a:noFill/>
              </a:ln>
            </p:spPr>
          </p:pic>
          <p:pic>
            <p:nvPicPr>
              <p:cNvPr id="103" name="Google Shape;103;p16"/>
              <p:cNvPicPr preferRelativeResize="0"/>
              <p:nvPr/>
            </p:nvPicPr>
            <p:blipFill rotWithShape="1">
              <a:blip r:embed="rId7">
                <a:alphaModFix/>
              </a:blip>
              <a:srcRect t="30423" b="30254"/>
              <a:stretch/>
            </p:blipFill>
            <p:spPr>
              <a:xfrm>
                <a:off x="3844100" y="3852375"/>
                <a:ext cx="462602" cy="102326"/>
              </a:xfrm>
              <a:prstGeom prst="rect">
                <a:avLst/>
              </a:prstGeom>
              <a:noFill/>
              <a:ln>
                <a:noFill/>
              </a:ln>
            </p:spPr>
          </p:pic>
          <p:pic>
            <p:nvPicPr>
              <p:cNvPr id="104" name="Google Shape;104;p16"/>
              <p:cNvPicPr preferRelativeResize="0"/>
              <p:nvPr/>
            </p:nvPicPr>
            <p:blipFill>
              <a:blip r:embed="rId8">
                <a:alphaModFix/>
              </a:blip>
              <a:stretch>
                <a:fillRect/>
              </a:stretch>
            </p:blipFill>
            <p:spPr>
              <a:xfrm>
                <a:off x="4372900" y="3859066"/>
                <a:ext cx="369526" cy="88950"/>
              </a:xfrm>
              <a:prstGeom prst="rect">
                <a:avLst/>
              </a:prstGeom>
              <a:noFill/>
              <a:ln>
                <a:noFill/>
              </a:ln>
            </p:spPr>
          </p:pic>
          <p:pic>
            <p:nvPicPr>
              <p:cNvPr id="105" name="Google Shape;105;p16"/>
              <p:cNvPicPr preferRelativeResize="0"/>
              <p:nvPr/>
            </p:nvPicPr>
            <p:blipFill>
              <a:blip r:embed="rId9">
                <a:alphaModFix/>
              </a:blip>
              <a:stretch>
                <a:fillRect/>
              </a:stretch>
            </p:blipFill>
            <p:spPr>
              <a:xfrm>
                <a:off x="2844050" y="4022850"/>
                <a:ext cx="381901" cy="214819"/>
              </a:xfrm>
              <a:prstGeom prst="rect">
                <a:avLst/>
              </a:prstGeom>
              <a:noFill/>
              <a:ln>
                <a:noFill/>
              </a:ln>
            </p:spPr>
          </p:pic>
          <p:pic>
            <p:nvPicPr>
              <p:cNvPr id="106" name="Google Shape;106;p16"/>
              <p:cNvPicPr preferRelativeResize="0"/>
              <p:nvPr/>
            </p:nvPicPr>
            <p:blipFill>
              <a:blip r:embed="rId10">
                <a:alphaModFix/>
              </a:blip>
              <a:stretch>
                <a:fillRect/>
              </a:stretch>
            </p:blipFill>
            <p:spPr>
              <a:xfrm>
                <a:off x="3289200" y="4084025"/>
                <a:ext cx="293256" cy="88950"/>
              </a:xfrm>
              <a:prstGeom prst="rect">
                <a:avLst/>
              </a:prstGeom>
              <a:noFill/>
              <a:ln>
                <a:noFill/>
              </a:ln>
            </p:spPr>
          </p:pic>
          <p:pic>
            <p:nvPicPr>
              <p:cNvPr id="107" name="Google Shape;107;p16"/>
              <p:cNvPicPr preferRelativeResize="0"/>
              <p:nvPr/>
            </p:nvPicPr>
            <p:blipFill>
              <a:blip r:embed="rId11">
                <a:alphaModFix/>
              </a:blip>
              <a:stretch>
                <a:fillRect/>
              </a:stretch>
            </p:blipFill>
            <p:spPr>
              <a:xfrm>
                <a:off x="3641149" y="4062400"/>
                <a:ext cx="132200" cy="132200"/>
              </a:xfrm>
              <a:prstGeom prst="rect">
                <a:avLst/>
              </a:prstGeom>
              <a:noFill/>
              <a:ln>
                <a:noFill/>
              </a:ln>
            </p:spPr>
          </p:pic>
          <p:pic>
            <p:nvPicPr>
              <p:cNvPr id="108" name="Google Shape;108;p16"/>
              <p:cNvPicPr preferRelativeResize="0"/>
              <p:nvPr/>
            </p:nvPicPr>
            <p:blipFill rotWithShape="1">
              <a:blip r:embed="rId12">
                <a:alphaModFix/>
              </a:blip>
              <a:srcRect l="15325" t="42626" r="15075" b="42376"/>
              <a:stretch/>
            </p:blipFill>
            <p:spPr>
              <a:xfrm>
                <a:off x="3865238" y="4066750"/>
                <a:ext cx="866820" cy="132200"/>
              </a:xfrm>
              <a:prstGeom prst="rect">
                <a:avLst/>
              </a:prstGeom>
              <a:noFill/>
              <a:ln>
                <a:noFill/>
              </a:ln>
            </p:spPr>
          </p:pic>
          <p:pic>
            <p:nvPicPr>
              <p:cNvPr id="109" name="Google Shape;109;p16"/>
              <p:cNvPicPr preferRelativeResize="0"/>
              <p:nvPr/>
            </p:nvPicPr>
            <p:blipFill>
              <a:blip r:embed="rId13">
                <a:alphaModFix/>
              </a:blip>
              <a:stretch>
                <a:fillRect/>
              </a:stretch>
            </p:blipFill>
            <p:spPr>
              <a:xfrm>
                <a:off x="2844050" y="4312100"/>
                <a:ext cx="449398" cy="101382"/>
              </a:xfrm>
              <a:prstGeom prst="rect">
                <a:avLst/>
              </a:prstGeom>
              <a:noFill/>
              <a:ln>
                <a:noFill/>
              </a:ln>
            </p:spPr>
          </p:pic>
          <p:pic>
            <p:nvPicPr>
              <p:cNvPr id="110" name="Google Shape;110;p16"/>
              <p:cNvPicPr preferRelativeResize="0"/>
              <p:nvPr/>
            </p:nvPicPr>
            <p:blipFill>
              <a:blip r:embed="rId14">
                <a:alphaModFix/>
              </a:blip>
              <a:stretch>
                <a:fillRect/>
              </a:stretch>
            </p:blipFill>
            <p:spPr>
              <a:xfrm>
                <a:off x="3376999" y="4265675"/>
                <a:ext cx="381901" cy="179403"/>
              </a:xfrm>
              <a:prstGeom prst="rect">
                <a:avLst/>
              </a:prstGeom>
              <a:noFill/>
              <a:ln>
                <a:noFill/>
              </a:ln>
            </p:spPr>
          </p:pic>
          <p:pic>
            <p:nvPicPr>
              <p:cNvPr id="111" name="Google Shape;111;p16"/>
              <p:cNvPicPr preferRelativeResize="0"/>
              <p:nvPr/>
            </p:nvPicPr>
            <p:blipFill rotWithShape="1">
              <a:blip r:embed="rId15">
                <a:alphaModFix/>
              </a:blip>
              <a:srcRect l="4734" t="27649" r="4041" b="26904"/>
              <a:stretch/>
            </p:blipFill>
            <p:spPr>
              <a:xfrm>
                <a:off x="3813725" y="4296700"/>
                <a:ext cx="595647" cy="148375"/>
              </a:xfrm>
              <a:prstGeom prst="rect">
                <a:avLst/>
              </a:prstGeom>
              <a:noFill/>
              <a:ln>
                <a:noFill/>
              </a:ln>
            </p:spPr>
          </p:pic>
          <p:pic>
            <p:nvPicPr>
              <p:cNvPr id="112" name="Google Shape;112;p16"/>
              <p:cNvPicPr preferRelativeResize="0"/>
              <p:nvPr/>
            </p:nvPicPr>
            <p:blipFill>
              <a:blip r:embed="rId16">
                <a:alphaModFix/>
              </a:blip>
              <a:stretch>
                <a:fillRect/>
              </a:stretch>
            </p:blipFill>
            <p:spPr>
              <a:xfrm>
                <a:off x="4487625" y="4318313"/>
                <a:ext cx="312871" cy="88949"/>
              </a:xfrm>
              <a:prstGeom prst="rect">
                <a:avLst/>
              </a:prstGeom>
              <a:noFill/>
              <a:ln>
                <a:noFill/>
              </a:ln>
            </p:spPr>
          </p:pic>
          <p:pic>
            <p:nvPicPr>
              <p:cNvPr id="113" name="Google Shape;113;p16"/>
              <p:cNvPicPr preferRelativeResize="0"/>
              <p:nvPr/>
            </p:nvPicPr>
            <p:blipFill>
              <a:blip r:embed="rId17">
                <a:alphaModFix/>
              </a:blip>
              <a:stretch>
                <a:fillRect/>
              </a:stretch>
            </p:blipFill>
            <p:spPr>
              <a:xfrm>
                <a:off x="4780125" y="3832850"/>
                <a:ext cx="489620" cy="132200"/>
              </a:xfrm>
              <a:prstGeom prst="rect">
                <a:avLst/>
              </a:prstGeom>
              <a:noFill/>
              <a:ln>
                <a:noFill/>
              </a:ln>
            </p:spPr>
          </p:pic>
          <p:pic>
            <p:nvPicPr>
              <p:cNvPr id="114" name="Google Shape;114;p16"/>
              <p:cNvPicPr preferRelativeResize="0"/>
              <p:nvPr/>
            </p:nvPicPr>
            <p:blipFill rotWithShape="1">
              <a:blip r:embed="rId18">
                <a:alphaModFix/>
              </a:blip>
              <a:srcRect t="27556" b="12824"/>
              <a:stretch/>
            </p:blipFill>
            <p:spPr>
              <a:xfrm>
                <a:off x="4810738" y="4055563"/>
                <a:ext cx="459000" cy="143675"/>
              </a:xfrm>
              <a:prstGeom prst="rect">
                <a:avLst/>
              </a:prstGeom>
              <a:noFill/>
              <a:ln>
                <a:noFill/>
              </a:ln>
            </p:spPr>
          </p:pic>
          <p:pic>
            <p:nvPicPr>
              <p:cNvPr id="115" name="Google Shape;115;p16"/>
              <p:cNvPicPr preferRelativeResize="0"/>
              <p:nvPr/>
            </p:nvPicPr>
            <p:blipFill>
              <a:blip r:embed="rId19">
                <a:alphaModFix/>
              </a:blip>
              <a:stretch>
                <a:fillRect/>
              </a:stretch>
            </p:blipFill>
            <p:spPr>
              <a:xfrm>
                <a:off x="4865150" y="4297695"/>
                <a:ext cx="376832" cy="152889"/>
              </a:xfrm>
              <a:prstGeom prst="rect">
                <a:avLst/>
              </a:prstGeom>
              <a:noFill/>
              <a:ln>
                <a:noFill/>
              </a:ln>
            </p:spPr>
          </p:pic>
          <p:pic>
            <p:nvPicPr>
              <p:cNvPr id="116" name="Google Shape;116;p16"/>
              <p:cNvPicPr preferRelativeResize="0"/>
              <p:nvPr/>
            </p:nvPicPr>
            <p:blipFill rotWithShape="1">
              <a:blip r:embed="rId20">
                <a:alphaModFix/>
              </a:blip>
              <a:srcRect t="37002" b="36504"/>
              <a:stretch/>
            </p:blipFill>
            <p:spPr>
              <a:xfrm>
                <a:off x="5307443" y="3827111"/>
                <a:ext cx="577147" cy="152899"/>
              </a:xfrm>
              <a:prstGeom prst="rect">
                <a:avLst/>
              </a:prstGeom>
              <a:noFill/>
              <a:ln>
                <a:noFill/>
              </a:ln>
            </p:spPr>
          </p:pic>
          <p:pic>
            <p:nvPicPr>
              <p:cNvPr id="117" name="Google Shape;117;p16"/>
              <p:cNvPicPr preferRelativeResize="0"/>
              <p:nvPr/>
            </p:nvPicPr>
            <p:blipFill>
              <a:blip r:embed="rId21">
                <a:alphaModFix/>
              </a:blip>
              <a:stretch>
                <a:fillRect/>
              </a:stretch>
            </p:blipFill>
            <p:spPr>
              <a:xfrm>
                <a:off x="5317191" y="4048462"/>
                <a:ext cx="868536" cy="168775"/>
              </a:xfrm>
              <a:prstGeom prst="rect">
                <a:avLst/>
              </a:prstGeom>
              <a:noFill/>
              <a:ln>
                <a:noFill/>
              </a:ln>
            </p:spPr>
          </p:pic>
        </p:grpSp>
        <p:pic>
          <p:nvPicPr>
            <p:cNvPr id="118" name="Google Shape;118;p16"/>
            <p:cNvPicPr preferRelativeResize="0"/>
            <p:nvPr/>
          </p:nvPicPr>
          <p:blipFill>
            <a:blip r:embed="rId22">
              <a:alphaModFix/>
            </a:blip>
            <a:stretch>
              <a:fillRect/>
            </a:stretch>
          </p:blipFill>
          <p:spPr>
            <a:xfrm>
              <a:off x="1028300" y="3667650"/>
              <a:ext cx="1616040" cy="547650"/>
            </a:xfrm>
            <a:prstGeom prst="rect">
              <a:avLst/>
            </a:prstGeom>
            <a:noFill/>
            <a:ln>
              <a:noFill/>
            </a:ln>
          </p:spPr>
        </p:pic>
      </p:grpSp>
      <p:grpSp>
        <p:nvGrpSpPr>
          <p:cNvPr id="119" name="Google Shape;119;p16"/>
          <p:cNvGrpSpPr/>
          <p:nvPr/>
        </p:nvGrpSpPr>
        <p:grpSpPr>
          <a:xfrm>
            <a:off x="1034063" y="2442072"/>
            <a:ext cx="5608381" cy="815437"/>
            <a:chOff x="1022171" y="4312900"/>
            <a:chExt cx="5478004" cy="854308"/>
          </a:xfrm>
        </p:grpSpPr>
        <p:grpSp>
          <p:nvGrpSpPr>
            <p:cNvPr id="120" name="Google Shape;120;p16"/>
            <p:cNvGrpSpPr/>
            <p:nvPr/>
          </p:nvGrpSpPr>
          <p:grpSpPr>
            <a:xfrm>
              <a:off x="1022171" y="4312900"/>
              <a:ext cx="5478004" cy="847974"/>
              <a:chOff x="1022171" y="4612850"/>
              <a:chExt cx="5478004" cy="847974"/>
            </a:xfrm>
          </p:grpSpPr>
          <p:sp>
            <p:nvSpPr>
              <p:cNvPr id="121" name="Google Shape;121;p16"/>
              <p:cNvSpPr/>
              <p:nvPr/>
            </p:nvSpPr>
            <p:spPr>
              <a:xfrm>
                <a:off x="1022175" y="4662811"/>
                <a:ext cx="5478000" cy="784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2" name="Google Shape;122;p16"/>
              <p:cNvSpPr/>
              <p:nvPr/>
            </p:nvSpPr>
            <p:spPr>
              <a:xfrm>
                <a:off x="1022171" y="4662812"/>
                <a:ext cx="1648500" cy="244200"/>
              </a:xfrm>
              <a:prstGeom prst="roundRect">
                <a:avLst>
                  <a:gd name="adj" fmla="val 16667"/>
                </a:avLst>
              </a:prstGeom>
              <a:solidFill>
                <a:srgbClr val="00B0F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100" b="1">
                    <a:solidFill>
                      <a:srgbClr val="FFFFFF"/>
                    </a:solidFill>
                    <a:latin typeface="Calibri"/>
                    <a:ea typeface="Calibri"/>
                    <a:cs typeface="Calibri"/>
                    <a:sym typeface="Calibri"/>
                  </a:rPr>
                  <a:t>IT INFRASTRUCTURE</a:t>
                </a:r>
                <a:endParaRPr sz="1100" b="1" i="0" u="none" strike="noStrike" cap="none">
                  <a:solidFill>
                    <a:srgbClr val="FFFFFF"/>
                  </a:solidFill>
                  <a:latin typeface="Calibri"/>
                  <a:ea typeface="Calibri"/>
                  <a:cs typeface="Calibri"/>
                  <a:sym typeface="Calibri"/>
                </a:endParaRPr>
              </a:p>
            </p:txBody>
          </p:sp>
          <p:grpSp>
            <p:nvGrpSpPr>
              <p:cNvPr id="123" name="Google Shape;123;p16"/>
              <p:cNvGrpSpPr/>
              <p:nvPr/>
            </p:nvGrpSpPr>
            <p:grpSpPr>
              <a:xfrm>
                <a:off x="2779800" y="4612850"/>
                <a:ext cx="3271927" cy="847974"/>
                <a:chOff x="2779800" y="4612850"/>
                <a:chExt cx="3271927" cy="847974"/>
              </a:xfrm>
            </p:grpSpPr>
            <p:pic>
              <p:nvPicPr>
                <p:cNvPr id="124" name="Google Shape;124;p16"/>
                <p:cNvPicPr preferRelativeResize="0"/>
                <p:nvPr/>
              </p:nvPicPr>
              <p:blipFill>
                <a:blip r:embed="rId23">
                  <a:alphaModFix/>
                </a:blip>
                <a:stretch>
                  <a:fillRect/>
                </a:stretch>
              </p:blipFill>
              <p:spPr>
                <a:xfrm>
                  <a:off x="2779800" y="4695463"/>
                  <a:ext cx="228401" cy="119459"/>
                </a:xfrm>
                <a:prstGeom prst="rect">
                  <a:avLst/>
                </a:prstGeom>
                <a:noFill/>
                <a:ln>
                  <a:noFill/>
                </a:ln>
              </p:spPr>
            </p:pic>
            <p:pic>
              <p:nvPicPr>
                <p:cNvPr id="125" name="Google Shape;125;p16"/>
                <p:cNvPicPr preferRelativeResize="0"/>
                <p:nvPr/>
              </p:nvPicPr>
              <p:blipFill>
                <a:blip r:embed="rId24">
                  <a:alphaModFix/>
                </a:blip>
                <a:stretch>
                  <a:fillRect/>
                </a:stretch>
              </p:blipFill>
              <p:spPr>
                <a:xfrm>
                  <a:off x="3123099" y="4733788"/>
                  <a:ext cx="503598" cy="64635"/>
                </a:xfrm>
                <a:prstGeom prst="rect">
                  <a:avLst/>
                </a:prstGeom>
                <a:noFill/>
                <a:ln>
                  <a:noFill/>
                </a:ln>
              </p:spPr>
            </p:pic>
            <p:pic>
              <p:nvPicPr>
                <p:cNvPr id="126" name="Google Shape;126;p16"/>
                <p:cNvPicPr preferRelativeResize="0"/>
                <p:nvPr/>
              </p:nvPicPr>
              <p:blipFill>
                <a:blip r:embed="rId25">
                  <a:alphaModFix/>
                </a:blip>
                <a:stretch>
                  <a:fillRect/>
                </a:stretch>
              </p:blipFill>
              <p:spPr>
                <a:xfrm>
                  <a:off x="3671467" y="4664230"/>
                  <a:ext cx="340048" cy="189725"/>
                </a:xfrm>
                <a:prstGeom prst="rect">
                  <a:avLst/>
                </a:prstGeom>
                <a:noFill/>
                <a:ln>
                  <a:noFill/>
                </a:ln>
              </p:spPr>
            </p:pic>
            <p:pic>
              <p:nvPicPr>
                <p:cNvPr id="127" name="Google Shape;127;p16"/>
                <p:cNvPicPr preferRelativeResize="0"/>
                <p:nvPr/>
              </p:nvPicPr>
              <p:blipFill>
                <a:blip r:embed="rId26">
                  <a:alphaModFix/>
                </a:blip>
                <a:stretch>
                  <a:fillRect/>
                </a:stretch>
              </p:blipFill>
              <p:spPr>
                <a:xfrm>
                  <a:off x="3965717" y="4612850"/>
                  <a:ext cx="451343" cy="298348"/>
                </a:xfrm>
                <a:prstGeom prst="rect">
                  <a:avLst/>
                </a:prstGeom>
                <a:noFill/>
                <a:ln>
                  <a:noFill/>
                </a:ln>
              </p:spPr>
            </p:pic>
            <p:pic>
              <p:nvPicPr>
                <p:cNvPr id="128" name="Google Shape;128;p16"/>
                <p:cNvPicPr preferRelativeResize="0"/>
                <p:nvPr/>
              </p:nvPicPr>
              <p:blipFill>
                <a:blip r:embed="rId27">
                  <a:alphaModFix/>
                </a:blip>
                <a:stretch>
                  <a:fillRect/>
                </a:stretch>
              </p:blipFill>
              <p:spPr>
                <a:xfrm>
                  <a:off x="2788109" y="4896334"/>
                  <a:ext cx="361667" cy="119457"/>
                </a:xfrm>
                <a:prstGeom prst="rect">
                  <a:avLst/>
                </a:prstGeom>
                <a:noFill/>
                <a:ln>
                  <a:noFill/>
                </a:ln>
              </p:spPr>
            </p:pic>
            <p:pic>
              <p:nvPicPr>
                <p:cNvPr id="129" name="Google Shape;129;p16"/>
                <p:cNvPicPr preferRelativeResize="0"/>
                <p:nvPr/>
              </p:nvPicPr>
              <p:blipFill>
                <a:blip r:embed="rId10">
                  <a:alphaModFix/>
                </a:blip>
                <a:stretch>
                  <a:fillRect/>
                </a:stretch>
              </p:blipFill>
              <p:spPr>
                <a:xfrm>
                  <a:off x="3251030" y="4896333"/>
                  <a:ext cx="397056" cy="119458"/>
                </a:xfrm>
                <a:prstGeom prst="rect">
                  <a:avLst/>
                </a:prstGeom>
                <a:noFill/>
                <a:ln>
                  <a:noFill/>
                </a:ln>
              </p:spPr>
            </p:pic>
            <p:pic>
              <p:nvPicPr>
                <p:cNvPr id="130" name="Google Shape;130;p16"/>
                <p:cNvPicPr preferRelativeResize="0"/>
                <p:nvPr/>
              </p:nvPicPr>
              <p:blipFill>
                <a:blip r:embed="rId28">
                  <a:alphaModFix/>
                </a:blip>
                <a:stretch>
                  <a:fillRect/>
                </a:stretch>
              </p:blipFill>
              <p:spPr>
                <a:xfrm>
                  <a:off x="3729882" y="4882693"/>
                  <a:ext cx="443617" cy="146743"/>
                </a:xfrm>
                <a:prstGeom prst="rect">
                  <a:avLst/>
                </a:prstGeom>
                <a:noFill/>
                <a:ln>
                  <a:noFill/>
                </a:ln>
              </p:spPr>
            </p:pic>
            <p:pic>
              <p:nvPicPr>
                <p:cNvPr id="131" name="Google Shape;131;p16"/>
                <p:cNvPicPr preferRelativeResize="0"/>
                <p:nvPr/>
              </p:nvPicPr>
              <p:blipFill>
                <a:blip r:embed="rId7">
                  <a:alphaModFix/>
                </a:blip>
                <a:stretch>
                  <a:fillRect/>
                </a:stretch>
              </p:blipFill>
              <p:spPr>
                <a:xfrm>
                  <a:off x="4209167" y="4871123"/>
                  <a:ext cx="304507" cy="169885"/>
                </a:xfrm>
                <a:prstGeom prst="rect">
                  <a:avLst/>
                </a:prstGeom>
                <a:noFill/>
                <a:ln>
                  <a:noFill/>
                </a:ln>
              </p:spPr>
            </p:pic>
            <p:pic>
              <p:nvPicPr>
                <p:cNvPr id="132" name="Google Shape;132;p16"/>
                <p:cNvPicPr preferRelativeResize="0"/>
                <p:nvPr/>
              </p:nvPicPr>
              <p:blipFill>
                <a:blip r:embed="rId29">
                  <a:alphaModFix/>
                </a:blip>
                <a:stretch>
                  <a:fillRect/>
                </a:stretch>
              </p:blipFill>
              <p:spPr>
                <a:xfrm>
                  <a:off x="2782089" y="5000390"/>
                  <a:ext cx="431788" cy="264440"/>
                </a:xfrm>
                <a:prstGeom prst="rect">
                  <a:avLst/>
                </a:prstGeom>
                <a:noFill/>
                <a:ln>
                  <a:noFill/>
                </a:ln>
              </p:spPr>
            </p:pic>
            <p:pic>
              <p:nvPicPr>
                <p:cNvPr id="133" name="Google Shape;133;p16"/>
                <p:cNvPicPr preferRelativeResize="0"/>
                <p:nvPr/>
              </p:nvPicPr>
              <p:blipFill>
                <a:blip r:embed="rId15">
                  <a:alphaModFix/>
                </a:blip>
                <a:stretch>
                  <a:fillRect/>
                </a:stretch>
              </p:blipFill>
              <p:spPr>
                <a:xfrm>
                  <a:off x="3257896" y="5003246"/>
                  <a:ext cx="484429" cy="258728"/>
                </a:xfrm>
                <a:prstGeom prst="rect">
                  <a:avLst/>
                </a:prstGeom>
                <a:noFill/>
                <a:ln>
                  <a:noFill/>
                </a:ln>
              </p:spPr>
            </p:pic>
            <p:pic>
              <p:nvPicPr>
                <p:cNvPr id="134" name="Google Shape;134;p16"/>
                <p:cNvPicPr preferRelativeResize="0"/>
                <p:nvPr/>
              </p:nvPicPr>
              <p:blipFill>
                <a:blip r:embed="rId30">
                  <a:alphaModFix/>
                </a:blip>
                <a:stretch>
                  <a:fillRect/>
                </a:stretch>
              </p:blipFill>
              <p:spPr>
                <a:xfrm>
                  <a:off x="3720487" y="5052045"/>
                  <a:ext cx="404695" cy="154783"/>
                </a:xfrm>
                <a:prstGeom prst="rect">
                  <a:avLst/>
                </a:prstGeom>
                <a:noFill/>
                <a:ln>
                  <a:noFill/>
                </a:ln>
              </p:spPr>
            </p:pic>
            <p:pic>
              <p:nvPicPr>
                <p:cNvPr id="135" name="Google Shape;135;p16"/>
                <p:cNvPicPr preferRelativeResize="0"/>
                <p:nvPr/>
              </p:nvPicPr>
              <p:blipFill>
                <a:blip r:embed="rId31">
                  <a:alphaModFix/>
                </a:blip>
                <a:stretch>
                  <a:fillRect/>
                </a:stretch>
              </p:blipFill>
              <p:spPr>
                <a:xfrm>
                  <a:off x="4085785" y="4931925"/>
                  <a:ext cx="522880" cy="372263"/>
                </a:xfrm>
                <a:prstGeom prst="rect">
                  <a:avLst/>
                </a:prstGeom>
                <a:noFill/>
                <a:ln>
                  <a:noFill/>
                </a:ln>
              </p:spPr>
            </p:pic>
            <p:pic>
              <p:nvPicPr>
                <p:cNvPr id="136" name="Google Shape;136;p16"/>
                <p:cNvPicPr preferRelativeResize="0"/>
                <p:nvPr/>
              </p:nvPicPr>
              <p:blipFill>
                <a:blip r:embed="rId32">
                  <a:alphaModFix/>
                </a:blip>
                <a:stretch>
                  <a:fillRect/>
                </a:stretch>
              </p:blipFill>
              <p:spPr>
                <a:xfrm>
                  <a:off x="2788110" y="5234729"/>
                  <a:ext cx="522875" cy="176315"/>
                </a:xfrm>
                <a:prstGeom prst="rect">
                  <a:avLst/>
                </a:prstGeom>
                <a:noFill/>
                <a:ln>
                  <a:noFill/>
                </a:ln>
              </p:spPr>
            </p:pic>
            <p:pic>
              <p:nvPicPr>
                <p:cNvPr id="137" name="Google Shape;137;p16"/>
                <p:cNvPicPr preferRelativeResize="0"/>
                <p:nvPr/>
              </p:nvPicPr>
              <p:blipFill>
                <a:blip r:embed="rId33">
                  <a:alphaModFix/>
                </a:blip>
                <a:stretch>
                  <a:fillRect/>
                </a:stretch>
              </p:blipFill>
              <p:spPr>
                <a:xfrm>
                  <a:off x="3334031" y="5184965"/>
                  <a:ext cx="417270" cy="275860"/>
                </a:xfrm>
                <a:prstGeom prst="rect">
                  <a:avLst/>
                </a:prstGeom>
                <a:noFill/>
                <a:ln>
                  <a:noFill/>
                </a:ln>
              </p:spPr>
            </p:pic>
            <p:pic>
              <p:nvPicPr>
                <p:cNvPr id="138" name="Google Shape;138;p16"/>
                <p:cNvPicPr preferRelativeResize="0"/>
                <p:nvPr/>
              </p:nvPicPr>
              <p:blipFill>
                <a:blip r:embed="rId34">
                  <a:alphaModFix/>
                </a:blip>
                <a:stretch>
                  <a:fillRect/>
                </a:stretch>
              </p:blipFill>
              <p:spPr>
                <a:xfrm>
                  <a:off x="3774349" y="5240052"/>
                  <a:ext cx="304522" cy="169897"/>
                </a:xfrm>
                <a:prstGeom prst="rect">
                  <a:avLst/>
                </a:prstGeom>
                <a:noFill/>
                <a:ln>
                  <a:noFill/>
                </a:ln>
              </p:spPr>
            </p:pic>
            <p:pic>
              <p:nvPicPr>
                <p:cNvPr id="139" name="Google Shape;139;p16"/>
                <p:cNvPicPr preferRelativeResize="0"/>
                <p:nvPr/>
              </p:nvPicPr>
              <p:blipFill>
                <a:blip r:embed="rId35">
                  <a:alphaModFix/>
                </a:blip>
                <a:stretch>
                  <a:fillRect/>
                </a:stretch>
              </p:blipFill>
              <p:spPr>
                <a:xfrm>
                  <a:off x="4138875" y="5251314"/>
                  <a:ext cx="378846" cy="107345"/>
                </a:xfrm>
                <a:prstGeom prst="rect">
                  <a:avLst/>
                </a:prstGeom>
                <a:noFill/>
                <a:ln>
                  <a:noFill/>
                </a:ln>
              </p:spPr>
            </p:pic>
            <p:pic>
              <p:nvPicPr>
                <p:cNvPr id="140" name="Google Shape;140;p16"/>
                <p:cNvPicPr preferRelativeResize="0"/>
                <p:nvPr/>
              </p:nvPicPr>
              <p:blipFill>
                <a:blip r:embed="rId36">
                  <a:alphaModFix/>
                </a:blip>
                <a:stretch>
                  <a:fillRect/>
                </a:stretch>
              </p:blipFill>
              <p:spPr>
                <a:xfrm>
                  <a:off x="4608669" y="5073617"/>
                  <a:ext cx="417272" cy="83253"/>
                </a:xfrm>
                <a:prstGeom prst="rect">
                  <a:avLst/>
                </a:prstGeom>
                <a:noFill/>
                <a:ln>
                  <a:noFill/>
                </a:ln>
              </p:spPr>
            </p:pic>
            <p:pic>
              <p:nvPicPr>
                <p:cNvPr id="141" name="Google Shape;141;p16"/>
                <p:cNvPicPr preferRelativeResize="0"/>
                <p:nvPr/>
              </p:nvPicPr>
              <p:blipFill>
                <a:blip r:embed="rId37">
                  <a:alphaModFix/>
                </a:blip>
                <a:stretch>
                  <a:fillRect/>
                </a:stretch>
              </p:blipFill>
              <p:spPr>
                <a:xfrm>
                  <a:off x="4436540" y="4733784"/>
                  <a:ext cx="260681" cy="64638"/>
                </a:xfrm>
                <a:prstGeom prst="rect">
                  <a:avLst/>
                </a:prstGeom>
                <a:noFill/>
                <a:ln>
                  <a:noFill/>
                </a:ln>
              </p:spPr>
            </p:pic>
            <p:pic>
              <p:nvPicPr>
                <p:cNvPr id="142" name="Google Shape;142;p16"/>
                <p:cNvPicPr preferRelativeResize="0"/>
                <p:nvPr/>
              </p:nvPicPr>
              <p:blipFill rotWithShape="1">
                <a:blip r:embed="rId38">
                  <a:alphaModFix/>
                </a:blip>
                <a:srcRect t="27858" b="30498"/>
                <a:stretch/>
              </p:blipFill>
              <p:spPr>
                <a:xfrm>
                  <a:off x="4701665" y="4699867"/>
                  <a:ext cx="503598" cy="138650"/>
                </a:xfrm>
                <a:prstGeom prst="rect">
                  <a:avLst/>
                </a:prstGeom>
                <a:noFill/>
                <a:ln>
                  <a:noFill/>
                </a:ln>
              </p:spPr>
            </p:pic>
            <p:pic>
              <p:nvPicPr>
                <p:cNvPr id="143" name="Google Shape;143;p16"/>
                <p:cNvPicPr preferRelativeResize="0"/>
                <p:nvPr/>
              </p:nvPicPr>
              <p:blipFill>
                <a:blip r:embed="rId39">
                  <a:alphaModFix/>
                </a:blip>
                <a:stretch>
                  <a:fillRect/>
                </a:stretch>
              </p:blipFill>
              <p:spPr>
                <a:xfrm>
                  <a:off x="5209702" y="4706475"/>
                  <a:ext cx="692818" cy="119458"/>
                </a:xfrm>
                <a:prstGeom prst="rect">
                  <a:avLst/>
                </a:prstGeom>
                <a:noFill/>
                <a:ln>
                  <a:noFill/>
                </a:ln>
              </p:spPr>
            </p:pic>
            <p:pic>
              <p:nvPicPr>
                <p:cNvPr id="144" name="Google Shape;144;p16"/>
                <p:cNvPicPr preferRelativeResize="0"/>
                <p:nvPr/>
              </p:nvPicPr>
              <p:blipFill>
                <a:blip r:embed="rId40">
                  <a:alphaModFix/>
                </a:blip>
                <a:stretch>
                  <a:fillRect/>
                </a:stretch>
              </p:blipFill>
              <p:spPr>
                <a:xfrm>
                  <a:off x="5500150" y="4882698"/>
                  <a:ext cx="551578" cy="138647"/>
                </a:xfrm>
                <a:prstGeom prst="rect">
                  <a:avLst/>
                </a:prstGeom>
                <a:noFill/>
                <a:ln>
                  <a:noFill/>
                </a:ln>
              </p:spPr>
            </p:pic>
            <p:pic>
              <p:nvPicPr>
                <p:cNvPr id="145" name="Google Shape;145;p16"/>
                <p:cNvPicPr preferRelativeResize="0"/>
                <p:nvPr/>
              </p:nvPicPr>
              <p:blipFill rotWithShape="1">
                <a:blip r:embed="rId41">
                  <a:alphaModFix/>
                </a:blip>
                <a:srcRect l="13673" t="26772" r="13477" b="26754"/>
                <a:stretch/>
              </p:blipFill>
              <p:spPr>
                <a:xfrm>
                  <a:off x="4558357" y="4886746"/>
                  <a:ext cx="601057" cy="138648"/>
                </a:xfrm>
                <a:prstGeom prst="rect">
                  <a:avLst/>
                </a:prstGeom>
                <a:noFill/>
                <a:ln>
                  <a:noFill/>
                </a:ln>
              </p:spPr>
            </p:pic>
            <p:pic>
              <p:nvPicPr>
                <p:cNvPr id="146" name="Google Shape;146;p16"/>
                <p:cNvPicPr preferRelativeResize="0"/>
                <p:nvPr/>
              </p:nvPicPr>
              <p:blipFill>
                <a:blip r:embed="rId42">
                  <a:alphaModFix/>
                </a:blip>
                <a:stretch>
                  <a:fillRect/>
                </a:stretch>
              </p:blipFill>
              <p:spPr>
                <a:xfrm>
                  <a:off x="4583772" y="5251315"/>
                  <a:ext cx="417276" cy="131679"/>
                </a:xfrm>
                <a:prstGeom prst="rect">
                  <a:avLst/>
                </a:prstGeom>
                <a:noFill/>
                <a:ln>
                  <a:noFill/>
                </a:ln>
              </p:spPr>
            </p:pic>
            <p:pic>
              <p:nvPicPr>
                <p:cNvPr id="147" name="Google Shape;147;p16"/>
                <p:cNvPicPr preferRelativeResize="0"/>
                <p:nvPr/>
              </p:nvPicPr>
              <p:blipFill rotWithShape="1">
                <a:blip r:embed="rId43">
                  <a:alphaModFix/>
                </a:blip>
                <a:srcRect t="31424" b="33864"/>
                <a:stretch/>
              </p:blipFill>
              <p:spPr>
                <a:xfrm>
                  <a:off x="5073069" y="5055508"/>
                  <a:ext cx="346982" cy="119457"/>
                </a:xfrm>
                <a:prstGeom prst="rect">
                  <a:avLst/>
                </a:prstGeom>
                <a:noFill/>
                <a:ln>
                  <a:noFill/>
                </a:ln>
              </p:spPr>
            </p:pic>
            <p:pic>
              <p:nvPicPr>
                <p:cNvPr id="148" name="Google Shape;148;p16"/>
                <p:cNvPicPr preferRelativeResize="0"/>
                <p:nvPr/>
              </p:nvPicPr>
              <p:blipFill>
                <a:blip r:embed="rId44">
                  <a:alphaModFix/>
                </a:blip>
                <a:stretch>
                  <a:fillRect/>
                </a:stretch>
              </p:blipFill>
              <p:spPr>
                <a:xfrm>
                  <a:off x="5221022" y="4896931"/>
                  <a:ext cx="238493" cy="118272"/>
                </a:xfrm>
                <a:prstGeom prst="rect">
                  <a:avLst/>
                </a:prstGeom>
                <a:noFill/>
                <a:ln>
                  <a:noFill/>
                </a:ln>
              </p:spPr>
            </p:pic>
            <p:pic>
              <p:nvPicPr>
                <p:cNvPr id="149" name="Google Shape;149;p16"/>
                <p:cNvPicPr preferRelativeResize="0"/>
                <p:nvPr/>
              </p:nvPicPr>
              <p:blipFill rotWithShape="1">
                <a:blip r:embed="rId45">
                  <a:alphaModFix/>
                </a:blip>
                <a:srcRect r="1623" b="1623"/>
                <a:stretch/>
              </p:blipFill>
              <p:spPr>
                <a:xfrm>
                  <a:off x="5067093" y="5234735"/>
                  <a:ext cx="528558" cy="155025"/>
                </a:xfrm>
                <a:prstGeom prst="rect">
                  <a:avLst/>
                </a:prstGeom>
                <a:noFill/>
                <a:ln>
                  <a:noFill/>
                </a:ln>
              </p:spPr>
            </p:pic>
          </p:grpSp>
        </p:grpSp>
        <p:pic>
          <p:nvPicPr>
            <p:cNvPr id="150" name="Google Shape;150;p16"/>
            <p:cNvPicPr preferRelativeResize="0"/>
            <p:nvPr/>
          </p:nvPicPr>
          <p:blipFill>
            <a:blip r:embed="rId46">
              <a:alphaModFix/>
            </a:blip>
            <a:stretch>
              <a:fillRect/>
            </a:stretch>
          </p:blipFill>
          <p:spPr>
            <a:xfrm>
              <a:off x="1022171" y="4608548"/>
              <a:ext cx="1648500" cy="558660"/>
            </a:xfrm>
            <a:prstGeom prst="rect">
              <a:avLst/>
            </a:prstGeom>
            <a:noFill/>
            <a:ln>
              <a:noFill/>
            </a:ln>
          </p:spPr>
        </p:pic>
      </p:grpSp>
      <p:grpSp>
        <p:nvGrpSpPr>
          <p:cNvPr id="151" name="Google Shape;151;p16"/>
          <p:cNvGrpSpPr/>
          <p:nvPr/>
        </p:nvGrpSpPr>
        <p:grpSpPr>
          <a:xfrm>
            <a:off x="1020001" y="3350818"/>
            <a:ext cx="5608402" cy="748519"/>
            <a:chOff x="1022150" y="5285521"/>
            <a:chExt cx="5478025" cy="784200"/>
          </a:xfrm>
        </p:grpSpPr>
        <p:grpSp>
          <p:nvGrpSpPr>
            <p:cNvPr id="152" name="Google Shape;152;p16"/>
            <p:cNvGrpSpPr/>
            <p:nvPr/>
          </p:nvGrpSpPr>
          <p:grpSpPr>
            <a:xfrm>
              <a:off x="1022175" y="5285521"/>
              <a:ext cx="5478000" cy="784200"/>
              <a:chOff x="1022175" y="5590321"/>
              <a:chExt cx="5478000" cy="784200"/>
            </a:xfrm>
          </p:grpSpPr>
          <p:grpSp>
            <p:nvGrpSpPr>
              <p:cNvPr id="153" name="Google Shape;153;p16"/>
              <p:cNvGrpSpPr/>
              <p:nvPr/>
            </p:nvGrpSpPr>
            <p:grpSpPr>
              <a:xfrm>
                <a:off x="1022175" y="5590321"/>
                <a:ext cx="5478000" cy="784200"/>
                <a:chOff x="1022175" y="5590321"/>
                <a:chExt cx="5478000" cy="784200"/>
              </a:xfrm>
            </p:grpSpPr>
            <p:sp>
              <p:nvSpPr>
                <p:cNvPr id="154" name="Google Shape;154;p16"/>
                <p:cNvSpPr/>
                <p:nvPr/>
              </p:nvSpPr>
              <p:spPr>
                <a:xfrm>
                  <a:off x="1022175" y="5590321"/>
                  <a:ext cx="5478000" cy="784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55" name="Google Shape;155;p16"/>
                <p:cNvGrpSpPr/>
                <p:nvPr/>
              </p:nvGrpSpPr>
              <p:grpSpPr>
                <a:xfrm>
                  <a:off x="2844059" y="5661917"/>
                  <a:ext cx="2821198" cy="640972"/>
                  <a:chOff x="-7332448" y="5261115"/>
                  <a:chExt cx="4770372" cy="1084005"/>
                </a:xfrm>
              </p:grpSpPr>
              <p:pic>
                <p:nvPicPr>
                  <p:cNvPr id="156" name="Google Shape;156;p16"/>
                  <p:cNvPicPr preferRelativeResize="0"/>
                  <p:nvPr/>
                </p:nvPicPr>
                <p:blipFill>
                  <a:blip r:embed="rId47">
                    <a:alphaModFix/>
                  </a:blip>
                  <a:stretch>
                    <a:fillRect/>
                  </a:stretch>
                </p:blipFill>
                <p:spPr>
                  <a:xfrm>
                    <a:off x="-7310021" y="5270618"/>
                    <a:ext cx="235940" cy="263552"/>
                  </a:xfrm>
                  <a:prstGeom prst="rect">
                    <a:avLst/>
                  </a:prstGeom>
                  <a:noFill/>
                  <a:ln>
                    <a:noFill/>
                  </a:ln>
                </p:spPr>
              </p:pic>
              <p:pic>
                <p:nvPicPr>
                  <p:cNvPr id="157" name="Google Shape;157;p16"/>
                  <p:cNvPicPr preferRelativeResize="0"/>
                  <p:nvPr/>
                </p:nvPicPr>
                <p:blipFill>
                  <a:blip r:embed="rId48">
                    <a:alphaModFix/>
                  </a:blip>
                  <a:stretch>
                    <a:fillRect/>
                  </a:stretch>
                </p:blipFill>
                <p:spPr>
                  <a:xfrm>
                    <a:off x="-6871474" y="5305440"/>
                    <a:ext cx="536221" cy="207651"/>
                  </a:xfrm>
                  <a:prstGeom prst="rect">
                    <a:avLst/>
                  </a:prstGeom>
                  <a:noFill/>
                  <a:ln>
                    <a:noFill/>
                  </a:ln>
                </p:spPr>
              </p:pic>
              <p:pic>
                <p:nvPicPr>
                  <p:cNvPr id="158" name="Google Shape;158;p16"/>
                  <p:cNvPicPr preferRelativeResize="0"/>
                  <p:nvPr/>
                </p:nvPicPr>
                <p:blipFill rotWithShape="1">
                  <a:blip r:embed="rId49">
                    <a:alphaModFix/>
                  </a:blip>
                  <a:srcRect t="26507" b="23704"/>
                  <a:stretch/>
                </p:blipFill>
                <p:spPr>
                  <a:xfrm>
                    <a:off x="-6149059" y="5664695"/>
                    <a:ext cx="748421" cy="234127"/>
                  </a:xfrm>
                  <a:prstGeom prst="rect">
                    <a:avLst/>
                  </a:prstGeom>
                  <a:noFill/>
                  <a:ln>
                    <a:noFill/>
                  </a:ln>
                </p:spPr>
              </p:pic>
              <p:pic>
                <p:nvPicPr>
                  <p:cNvPr id="159" name="Google Shape;159;p16"/>
                  <p:cNvPicPr preferRelativeResize="0"/>
                  <p:nvPr/>
                </p:nvPicPr>
                <p:blipFill rotWithShape="1">
                  <a:blip r:embed="rId50">
                    <a:alphaModFix/>
                  </a:blip>
                  <a:srcRect t="28887" b="26566"/>
                  <a:stretch/>
                </p:blipFill>
                <p:spPr>
                  <a:xfrm>
                    <a:off x="-7310017" y="5663864"/>
                    <a:ext cx="842476" cy="235791"/>
                  </a:xfrm>
                  <a:prstGeom prst="rect">
                    <a:avLst/>
                  </a:prstGeom>
                  <a:noFill/>
                  <a:ln>
                    <a:noFill/>
                  </a:ln>
                </p:spPr>
              </p:pic>
              <p:pic>
                <p:nvPicPr>
                  <p:cNvPr id="160" name="Google Shape;160;p16"/>
                  <p:cNvPicPr preferRelativeResize="0"/>
                  <p:nvPr/>
                </p:nvPicPr>
                <p:blipFill>
                  <a:blip r:embed="rId51">
                    <a:alphaModFix/>
                  </a:blip>
                  <a:stretch>
                    <a:fillRect/>
                  </a:stretch>
                </p:blipFill>
                <p:spPr>
                  <a:xfrm>
                    <a:off x="-6126669" y="5293841"/>
                    <a:ext cx="703657" cy="263549"/>
                  </a:xfrm>
                  <a:prstGeom prst="rect">
                    <a:avLst/>
                  </a:prstGeom>
                  <a:noFill/>
                  <a:ln>
                    <a:noFill/>
                  </a:ln>
                </p:spPr>
              </p:pic>
              <p:pic>
                <p:nvPicPr>
                  <p:cNvPr id="161" name="Google Shape;161;p16"/>
                  <p:cNvPicPr preferRelativeResize="0"/>
                  <p:nvPr/>
                </p:nvPicPr>
                <p:blipFill rotWithShape="1">
                  <a:blip r:embed="rId52">
                    <a:alphaModFix/>
                  </a:blip>
                  <a:srcRect t="15800" b="15109"/>
                  <a:stretch/>
                </p:blipFill>
                <p:spPr>
                  <a:xfrm>
                    <a:off x="-5119536" y="5261115"/>
                    <a:ext cx="731274" cy="296276"/>
                  </a:xfrm>
                  <a:prstGeom prst="rect">
                    <a:avLst/>
                  </a:prstGeom>
                  <a:noFill/>
                  <a:ln>
                    <a:noFill/>
                  </a:ln>
                </p:spPr>
              </p:pic>
              <p:pic>
                <p:nvPicPr>
                  <p:cNvPr id="162" name="Google Shape;162;p16"/>
                  <p:cNvPicPr preferRelativeResize="0"/>
                  <p:nvPr/>
                </p:nvPicPr>
                <p:blipFill>
                  <a:blip r:embed="rId53">
                    <a:alphaModFix/>
                  </a:blip>
                  <a:stretch>
                    <a:fillRect/>
                  </a:stretch>
                </p:blipFill>
                <p:spPr>
                  <a:xfrm>
                    <a:off x="-5051736" y="6120186"/>
                    <a:ext cx="671114" cy="186327"/>
                  </a:xfrm>
                  <a:prstGeom prst="rect">
                    <a:avLst/>
                  </a:prstGeom>
                  <a:noFill/>
                  <a:ln>
                    <a:noFill/>
                  </a:ln>
                </p:spPr>
              </p:pic>
              <p:pic>
                <p:nvPicPr>
                  <p:cNvPr id="163" name="Google Shape;163;p16"/>
                  <p:cNvPicPr preferRelativeResize="0"/>
                  <p:nvPr/>
                </p:nvPicPr>
                <p:blipFill>
                  <a:blip r:embed="rId54">
                    <a:alphaModFix/>
                  </a:blip>
                  <a:stretch>
                    <a:fillRect/>
                  </a:stretch>
                </p:blipFill>
                <p:spPr>
                  <a:xfrm>
                    <a:off x="-3297350" y="5267775"/>
                    <a:ext cx="671099" cy="259883"/>
                  </a:xfrm>
                  <a:prstGeom prst="rect">
                    <a:avLst/>
                  </a:prstGeom>
                  <a:noFill/>
                  <a:ln>
                    <a:noFill/>
                  </a:ln>
                </p:spPr>
              </p:pic>
              <p:pic>
                <p:nvPicPr>
                  <p:cNvPr id="164" name="Google Shape;164;p16"/>
                  <p:cNvPicPr preferRelativeResize="0"/>
                  <p:nvPr/>
                </p:nvPicPr>
                <p:blipFill>
                  <a:blip r:embed="rId55">
                    <a:alphaModFix/>
                  </a:blip>
                  <a:stretch>
                    <a:fillRect/>
                  </a:stretch>
                </p:blipFill>
                <p:spPr>
                  <a:xfrm>
                    <a:off x="-4210376" y="6050650"/>
                    <a:ext cx="804828" cy="234125"/>
                  </a:xfrm>
                  <a:prstGeom prst="rect">
                    <a:avLst/>
                  </a:prstGeom>
                  <a:noFill/>
                  <a:ln>
                    <a:noFill/>
                  </a:ln>
                </p:spPr>
              </p:pic>
              <p:pic>
                <p:nvPicPr>
                  <p:cNvPr id="165" name="Google Shape;165;p16"/>
                  <p:cNvPicPr preferRelativeResize="0"/>
                  <p:nvPr/>
                </p:nvPicPr>
                <p:blipFill rotWithShape="1">
                  <a:blip r:embed="rId56">
                    <a:alphaModFix/>
                  </a:blip>
                  <a:srcRect t="27517" b="22786"/>
                  <a:stretch/>
                </p:blipFill>
                <p:spPr>
                  <a:xfrm>
                    <a:off x="-5144408" y="5659812"/>
                    <a:ext cx="781015" cy="243896"/>
                  </a:xfrm>
                  <a:prstGeom prst="rect">
                    <a:avLst/>
                  </a:prstGeom>
                  <a:noFill/>
                  <a:ln>
                    <a:noFill/>
                  </a:ln>
                </p:spPr>
              </p:pic>
              <p:pic>
                <p:nvPicPr>
                  <p:cNvPr id="166" name="Google Shape;166;p16"/>
                  <p:cNvPicPr preferRelativeResize="0"/>
                  <p:nvPr/>
                </p:nvPicPr>
                <p:blipFill>
                  <a:blip r:embed="rId57">
                    <a:alphaModFix/>
                  </a:blip>
                  <a:stretch>
                    <a:fillRect/>
                  </a:stretch>
                </p:blipFill>
                <p:spPr>
                  <a:xfrm>
                    <a:off x="-4210376" y="5272399"/>
                    <a:ext cx="671101" cy="273763"/>
                  </a:xfrm>
                  <a:prstGeom prst="rect">
                    <a:avLst/>
                  </a:prstGeom>
                  <a:noFill/>
                  <a:ln>
                    <a:noFill/>
                  </a:ln>
                </p:spPr>
              </p:pic>
              <p:pic>
                <p:nvPicPr>
                  <p:cNvPr id="167" name="Google Shape;167;p16"/>
                  <p:cNvPicPr preferRelativeResize="0"/>
                  <p:nvPr/>
                </p:nvPicPr>
                <p:blipFill rotWithShape="1">
                  <a:blip r:embed="rId58">
                    <a:alphaModFix/>
                  </a:blip>
                  <a:srcRect l="4508" t="9785" r="4216" b="12181"/>
                  <a:stretch/>
                </p:blipFill>
                <p:spPr>
                  <a:xfrm>
                    <a:off x="-4193250" y="5659650"/>
                    <a:ext cx="671101" cy="257333"/>
                  </a:xfrm>
                  <a:prstGeom prst="rect">
                    <a:avLst/>
                  </a:prstGeom>
                  <a:noFill/>
                  <a:ln>
                    <a:noFill/>
                  </a:ln>
                </p:spPr>
              </p:pic>
              <p:pic>
                <p:nvPicPr>
                  <p:cNvPr id="168" name="Google Shape;168;p16"/>
                  <p:cNvPicPr preferRelativeResize="0"/>
                  <p:nvPr/>
                </p:nvPicPr>
                <p:blipFill rotWithShape="1">
                  <a:blip r:embed="rId59">
                    <a:alphaModFix/>
                  </a:blip>
                  <a:srcRect t="27516" b="23833"/>
                  <a:stretch/>
                </p:blipFill>
                <p:spPr>
                  <a:xfrm>
                    <a:off x="-6200502" y="6081570"/>
                    <a:ext cx="969917" cy="263550"/>
                  </a:xfrm>
                  <a:prstGeom prst="rect">
                    <a:avLst/>
                  </a:prstGeom>
                  <a:noFill/>
                  <a:ln>
                    <a:noFill/>
                  </a:ln>
                </p:spPr>
              </p:pic>
              <p:pic>
                <p:nvPicPr>
                  <p:cNvPr id="169" name="Google Shape;169;p16"/>
                  <p:cNvPicPr preferRelativeResize="0"/>
                  <p:nvPr/>
                </p:nvPicPr>
                <p:blipFill rotWithShape="1">
                  <a:blip r:embed="rId60">
                    <a:alphaModFix/>
                  </a:blip>
                  <a:srcRect t="20220" b="22268"/>
                  <a:stretch/>
                </p:blipFill>
                <p:spPr>
                  <a:xfrm>
                    <a:off x="-3254901" y="5663700"/>
                    <a:ext cx="692825" cy="249224"/>
                  </a:xfrm>
                  <a:prstGeom prst="rect">
                    <a:avLst/>
                  </a:prstGeom>
                  <a:noFill/>
                  <a:ln>
                    <a:noFill/>
                  </a:ln>
                </p:spPr>
              </p:pic>
              <p:pic>
                <p:nvPicPr>
                  <p:cNvPr id="170" name="Google Shape;170;p16"/>
                  <p:cNvPicPr preferRelativeResize="0"/>
                  <p:nvPr/>
                </p:nvPicPr>
                <p:blipFill>
                  <a:blip r:embed="rId61">
                    <a:alphaModFix/>
                  </a:blip>
                  <a:stretch>
                    <a:fillRect/>
                  </a:stretch>
                </p:blipFill>
                <p:spPr>
                  <a:xfrm>
                    <a:off x="-7332448" y="6015590"/>
                    <a:ext cx="1052778" cy="327315"/>
                  </a:xfrm>
                  <a:prstGeom prst="rect">
                    <a:avLst/>
                  </a:prstGeom>
                  <a:noFill/>
                  <a:ln>
                    <a:noFill/>
                  </a:ln>
                </p:spPr>
              </p:pic>
              <p:pic>
                <p:nvPicPr>
                  <p:cNvPr id="171" name="Google Shape;171;p16"/>
                  <p:cNvPicPr preferRelativeResize="0"/>
                  <p:nvPr/>
                </p:nvPicPr>
                <p:blipFill>
                  <a:blip r:embed="rId14">
                    <a:alphaModFix/>
                  </a:blip>
                  <a:stretch>
                    <a:fillRect/>
                  </a:stretch>
                </p:blipFill>
                <p:spPr>
                  <a:xfrm>
                    <a:off x="-3237576" y="5995352"/>
                    <a:ext cx="551572" cy="289423"/>
                  </a:xfrm>
                  <a:prstGeom prst="rect">
                    <a:avLst/>
                  </a:prstGeom>
                  <a:noFill/>
                  <a:ln>
                    <a:noFill/>
                  </a:ln>
                </p:spPr>
              </p:pic>
            </p:grpSp>
          </p:grpSp>
          <p:sp>
            <p:nvSpPr>
              <p:cNvPr id="172" name="Google Shape;172;p16"/>
              <p:cNvSpPr/>
              <p:nvPr/>
            </p:nvSpPr>
            <p:spPr>
              <a:xfrm>
                <a:off x="1022181" y="5590325"/>
                <a:ext cx="1648500" cy="244200"/>
              </a:xfrm>
              <a:prstGeom prst="roundRect">
                <a:avLst>
                  <a:gd name="adj" fmla="val 16667"/>
                </a:avLst>
              </a:prstGeom>
              <a:solidFill>
                <a:srgbClr val="00B0F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100" b="1">
                    <a:solidFill>
                      <a:srgbClr val="FFFFFF"/>
                    </a:solidFill>
                    <a:latin typeface="Calibri"/>
                    <a:ea typeface="Calibri"/>
                    <a:cs typeface="Calibri"/>
                    <a:sym typeface="Calibri"/>
                  </a:rPr>
                  <a:t>PRINTER &amp; SCANNER</a:t>
                </a:r>
                <a:endParaRPr sz="1100" b="1" i="0" u="none" strike="noStrike" cap="none">
                  <a:solidFill>
                    <a:srgbClr val="FFFFFF"/>
                  </a:solidFill>
                  <a:latin typeface="Calibri"/>
                  <a:ea typeface="Calibri"/>
                  <a:cs typeface="Calibri"/>
                  <a:sym typeface="Calibri"/>
                </a:endParaRPr>
              </a:p>
            </p:txBody>
          </p:sp>
        </p:grpSp>
        <p:pic>
          <p:nvPicPr>
            <p:cNvPr id="173" name="Google Shape;173;p16"/>
            <p:cNvPicPr preferRelativeResize="0"/>
            <p:nvPr/>
          </p:nvPicPr>
          <p:blipFill rotWithShape="1">
            <a:blip r:embed="rId62">
              <a:alphaModFix/>
            </a:blip>
            <a:srcRect t="7663" r="2893"/>
            <a:stretch/>
          </p:blipFill>
          <p:spPr>
            <a:xfrm>
              <a:off x="1022150" y="5531025"/>
              <a:ext cx="1648500" cy="531200"/>
            </a:xfrm>
            <a:prstGeom prst="rect">
              <a:avLst/>
            </a:prstGeom>
            <a:noFill/>
            <a:ln>
              <a:noFill/>
            </a:ln>
          </p:spPr>
        </p:pic>
      </p:grpSp>
      <p:grpSp>
        <p:nvGrpSpPr>
          <p:cNvPr id="174" name="Google Shape;174;p16"/>
          <p:cNvGrpSpPr/>
          <p:nvPr/>
        </p:nvGrpSpPr>
        <p:grpSpPr>
          <a:xfrm>
            <a:off x="1013258" y="4230646"/>
            <a:ext cx="5608402" cy="748538"/>
            <a:chOff x="1022150" y="6213012"/>
            <a:chExt cx="5478025" cy="784220"/>
          </a:xfrm>
        </p:grpSpPr>
        <p:grpSp>
          <p:nvGrpSpPr>
            <p:cNvPr id="175" name="Google Shape;175;p16"/>
            <p:cNvGrpSpPr/>
            <p:nvPr/>
          </p:nvGrpSpPr>
          <p:grpSpPr>
            <a:xfrm>
              <a:off x="1022169" y="6213012"/>
              <a:ext cx="5478006" cy="784220"/>
              <a:chOff x="1022169" y="6517812"/>
              <a:chExt cx="5478006" cy="784220"/>
            </a:xfrm>
          </p:grpSpPr>
          <p:sp>
            <p:nvSpPr>
              <p:cNvPr id="176" name="Google Shape;176;p16"/>
              <p:cNvSpPr/>
              <p:nvPr/>
            </p:nvSpPr>
            <p:spPr>
              <a:xfrm>
                <a:off x="1022175" y="6517832"/>
                <a:ext cx="5478000" cy="784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7" name="Google Shape;177;p16"/>
              <p:cNvSpPr/>
              <p:nvPr/>
            </p:nvSpPr>
            <p:spPr>
              <a:xfrm>
                <a:off x="1022169" y="6517812"/>
                <a:ext cx="1648500" cy="244200"/>
              </a:xfrm>
              <a:prstGeom prst="roundRect">
                <a:avLst>
                  <a:gd name="adj" fmla="val 16667"/>
                </a:avLst>
              </a:prstGeom>
              <a:solidFill>
                <a:srgbClr val="00B0F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100" b="1">
                    <a:solidFill>
                      <a:srgbClr val="FFFFFF"/>
                    </a:solidFill>
                    <a:latin typeface="Calibri"/>
                    <a:ea typeface="Calibri"/>
                    <a:cs typeface="Calibri"/>
                    <a:sym typeface="Calibri"/>
                  </a:rPr>
                  <a:t>Power Back UP</a:t>
                </a:r>
                <a:endParaRPr sz="1100" b="1" i="0" u="none" strike="noStrike" cap="none">
                  <a:solidFill>
                    <a:srgbClr val="FFFFFF"/>
                  </a:solidFill>
                  <a:latin typeface="Calibri"/>
                  <a:ea typeface="Calibri"/>
                  <a:cs typeface="Calibri"/>
                  <a:sym typeface="Calibri"/>
                </a:endParaRPr>
              </a:p>
            </p:txBody>
          </p:sp>
          <p:grpSp>
            <p:nvGrpSpPr>
              <p:cNvPr id="178" name="Google Shape;178;p16"/>
              <p:cNvGrpSpPr/>
              <p:nvPr/>
            </p:nvGrpSpPr>
            <p:grpSpPr>
              <a:xfrm>
                <a:off x="2767326" y="6522851"/>
                <a:ext cx="3377837" cy="702530"/>
                <a:chOff x="-7226482" y="4296688"/>
                <a:chExt cx="4798063" cy="997912"/>
              </a:xfrm>
            </p:grpSpPr>
            <p:pic>
              <p:nvPicPr>
                <p:cNvPr id="179" name="Google Shape;179;p16"/>
                <p:cNvPicPr preferRelativeResize="0"/>
                <p:nvPr/>
              </p:nvPicPr>
              <p:blipFill rotWithShape="1">
                <a:blip r:embed="rId63">
                  <a:alphaModFix/>
                </a:blip>
                <a:srcRect/>
                <a:stretch/>
              </p:blipFill>
              <p:spPr>
                <a:xfrm>
                  <a:off x="-7226482" y="4296688"/>
                  <a:ext cx="559235" cy="569206"/>
                </a:xfrm>
                <a:prstGeom prst="rect">
                  <a:avLst/>
                </a:prstGeom>
                <a:noFill/>
                <a:ln>
                  <a:noFill/>
                </a:ln>
              </p:spPr>
            </p:pic>
            <p:pic>
              <p:nvPicPr>
                <p:cNvPr id="180" name="Google Shape;180;p16"/>
                <p:cNvPicPr preferRelativeResize="0"/>
                <p:nvPr/>
              </p:nvPicPr>
              <p:blipFill rotWithShape="1">
                <a:blip r:embed="rId64">
                  <a:alphaModFix/>
                </a:blip>
                <a:srcRect/>
                <a:stretch/>
              </p:blipFill>
              <p:spPr>
                <a:xfrm>
                  <a:off x="-6624311" y="4431181"/>
                  <a:ext cx="879050" cy="300235"/>
                </a:xfrm>
                <a:prstGeom prst="rect">
                  <a:avLst/>
                </a:prstGeom>
                <a:noFill/>
                <a:ln>
                  <a:noFill/>
                </a:ln>
              </p:spPr>
            </p:pic>
            <p:pic>
              <p:nvPicPr>
                <p:cNvPr id="181" name="Google Shape;181;p16"/>
                <p:cNvPicPr preferRelativeResize="0"/>
                <p:nvPr/>
              </p:nvPicPr>
              <p:blipFill rotWithShape="1">
                <a:blip r:embed="rId65">
                  <a:alphaModFix/>
                </a:blip>
                <a:srcRect/>
                <a:stretch/>
              </p:blipFill>
              <p:spPr>
                <a:xfrm>
                  <a:off x="-5675503" y="4514555"/>
                  <a:ext cx="488709" cy="136265"/>
                </a:xfrm>
                <a:prstGeom prst="rect">
                  <a:avLst/>
                </a:prstGeom>
                <a:noFill/>
                <a:ln>
                  <a:noFill/>
                </a:ln>
              </p:spPr>
            </p:pic>
            <p:pic>
              <p:nvPicPr>
                <p:cNvPr id="182" name="Google Shape;182;p16"/>
                <p:cNvPicPr preferRelativeResize="0"/>
                <p:nvPr/>
              </p:nvPicPr>
              <p:blipFill rotWithShape="1">
                <a:blip r:embed="rId66">
                  <a:alphaModFix/>
                </a:blip>
                <a:srcRect/>
                <a:stretch/>
              </p:blipFill>
              <p:spPr>
                <a:xfrm>
                  <a:off x="-7226476" y="4779807"/>
                  <a:ext cx="825590" cy="207196"/>
                </a:xfrm>
                <a:prstGeom prst="rect">
                  <a:avLst/>
                </a:prstGeom>
                <a:noFill/>
                <a:ln>
                  <a:noFill/>
                </a:ln>
              </p:spPr>
            </p:pic>
            <p:pic>
              <p:nvPicPr>
                <p:cNvPr id="183" name="Google Shape;183;p16"/>
                <p:cNvPicPr preferRelativeResize="0"/>
                <p:nvPr/>
              </p:nvPicPr>
              <p:blipFill rotWithShape="1">
                <a:blip r:embed="rId67">
                  <a:alphaModFix/>
                </a:blip>
                <a:srcRect/>
                <a:stretch/>
              </p:blipFill>
              <p:spPr>
                <a:xfrm>
                  <a:off x="-6303629" y="4751946"/>
                  <a:ext cx="904226" cy="262930"/>
                </a:xfrm>
                <a:prstGeom prst="rect">
                  <a:avLst/>
                </a:prstGeom>
                <a:noFill/>
                <a:ln>
                  <a:noFill/>
                </a:ln>
              </p:spPr>
            </p:pic>
            <p:pic>
              <p:nvPicPr>
                <p:cNvPr id="184" name="Google Shape;184;p16"/>
                <p:cNvPicPr preferRelativeResize="0"/>
                <p:nvPr/>
              </p:nvPicPr>
              <p:blipFill rotWithShape="1">
                <a:blip r:embed="rId68">
                  <a:alphaModFix/>
                </a:blip>
                <a:srcRect/>
                <a:stretch/>
              </p:blipFill>
              <p:spPr>
                <a:xfrm>
                  <a:off x="-7226470" y="5083881"/>
                  <a:ext cx="809430" cy="154648"/>
                </a:xfrm>
                <a:prstGeom prst="rect">
                  <a:avLst/>
                </a:prstGeom>
                <a:noFill/>
                <a:ln>
                  <a:noFill/>
                </a:ln>
              </p:spPr>
            </p:pic>
            <p:pic>
              <p:nvPicPr>
                <p:cNvPr id="185" name="Google Shape;185;p16"/>
                <p:cNvPicPr preferRelativeResize="0"/>
                <p:nvPr/>
              </p:nvPicPr>
              <p:blipFill rotWithShape="1">
                <a:blip r:embed="rId69">
                  <a:alphaModFix/>
                </a:blip>
                <a:srcRect/>
                <a:stretch/>
              </p:blipFill>
              <p:spPr>
                <a:xfrm>
                  <a:off x="-6345726" y="5079288"/>
                  <a:ext cx="321910" cy="163840"/>
                </a:xfrm>
                <a:prstGeom prst="rect">
                  <a:avLst/>
                </a:prstGeom>
                <a:noFill/>
                <a:ln>
                  <a:noFill/>
                </a:ln>
              </p:spPr>
            </p:pic>
            <p:pic>
              <p:nvPicPr>
                <p:cNvPr id="186" name="Google Shape;186;p16"/>
                <p:cNvPicPr preferRelativeResize="0"/>
                <p:nvPr/>
              </p:nvPicPr>
              <p:blipFill rotWithShape="1">
                <a:blip r:embed="rId70">
                  <a:alphaModFix/>
                </a:blip>
                <a:srcRect/>
                <a:stretch/>
              </p:blipFill>
              <p:spPr>
                <a:xfrm>
                  <a:off x="-5077712" y="4482506"/>
                  <a:ext cx="1200760" cy="200366"/>
                </a:xfrm>
                <a:prstGeom prst="rect">
                  <a:avLst/>
                </a:prstGeom>
                <a:noFill/>
                <a:ln>
                  <a:noFill/>
                </a:ln>
              </p:spPr>
            </p:pic>
            <p:pic>
              <p:nvPicPr>
                <p:cNvPr id="187" name="Google Shape;187;p16"/>
                <p:cNvPicPr preferRelativeResize="0"/>
                <p:nvPr/>
              </p:nvPicPr>
              <p:blipFill rotWithShape="1">
                <a:blip r:embed="rId71">
                  <a:alphaModFix/>
                </a:blip>
                <a:srcRect l="11302" t="37894" r="10584" b="38996"/>
                <a:stretch/>
              </p:blipFill>
              <p:spPr>
                <a:xfrm>
                  <a:off x="-3796899" y="4479086"/>
                  <a:ext cx="700302" cy="207201"/>
                </a:xfrm>
                <a:prstGeom prst="rect">
                  <a:avLst/>
                </a:prstGeom>
                <a:noFill/>
                <a:ln>
                  <a:noFill/>
                </a:ln>
              </p:spPr>
            </p:pic>
            <p:pic>
              <p:nvPicPr>
                <p:cNvPr id="188" name="Google Shape;188;p16"/>
                <p:cNvPicPr preferRelativeResize="0"/>
                <p:nvPr/>
              </p:nvPicPr>
              <p:blipFill rotWithShape="1">
                <a:blip r:embed="rId72">
                  <a:alphaModFix/>
                </a:blip>
                <a:srcRect t="28624" b="27229"/>
                <a:stretch/>
              </p:blipFill>
              <p:spPr>
                <a:xfrm>
                  <a:off x="-5235080" y="4748401"/>
                  <a:ext cx="1176160" cy="270000"/>
                </a:xfrm>
                <a:prstGeom prst="rect">
                  <a:avLst/>
                </a:prstGeom>
                <a:noFill/>
                <a:ln>
                  <a:noFill/>
                </a:ln>
              </p:spPr>
            </p:pic>
            <p:pic>
              <p:nvPicPr>
                <p:cNvPr id="189" name="Google Shape;189;p16"/>
                <p:cNvPicPr preferRelativeResize="0"/>
                <p:nvPr/>
              </p:nvPicPr>
              <p:blipFill rotWithShape="1">
                <a:blip r:embed="rId73">
                  <a:alphaModFix/>
                </a:blip>
                <a:srcRect t="15463" b="20024"/>
                <a:stretch/>
              </p:blipFill>
              <p:spPr>
                <a:xfrm>
                  <a:off x="-5922425" y="5015800"/>
                  <a:ext cx="864375" cy="278800"/>
                </a:xfrm>
                <a:prstGeom prst="rect">
                  <a:avLst/>
                </a:prstGeom>
                <a:noFill/>
                <a:ln>
                  <a:noFill/>
                </a:ln>
              </p:spPr>
            </p:pic>
            <p:pic>
              <p:nvPicPr>
                <p:cNvPr id="190" name="Google Shape;190;p16"/>
                <p:cNvPicPr preferRelativeResize="0"/>
                <p:nvPr/>
              </p:nvPicPr>
              <p:blipFill rotWithShape="1">
                <a:blip r:embed="rId74">
                  <a:alphaModFix/>
                </a:blip>
                <a:srcRect l="12545" t="28635" r="8702" b="30000"/>
                <a:stretch/>
              </p:blipFill>
              <p:spPr>
                <a:xfrm>
                  <a:off x="-4956650" y="5011400"/>
                  <a:ext cx="712225" cy="275850"/>
                </a:xfrm>
                <a:prstGeom prst="rect">
                  <a:avLst/>
                </a:prstGeom>
                <a:noFill/>
                <a:ln>
                  <a:noFill/>
                </a:ln>
              </p:spPr>
            </p:pic>
            <p:pic>
              <p:nvPicPr>
                <p:cNvPr id="191" name="Google Shape;191;p16"/>
                <p:cNvPicPr preferRelativeResize="0"/>
                <p:nvPr/>
              </p:nvPicPr>
              <p:blipFill rotWithShape="1">
                <a:blip r:embed="rId64">
                  <a:alphaModFix/>
                </a:blip>
                <a:srcRect/>
                <a:stretch/>
              </p:blipFill>
              <p:spPr>
                <a:xfrm>
                  <a:off x="-4058915" y="4743092"/>
                  <a:ext cx="775227" cy="260163"/>
                </a:xfrm>
                <a:prstGeom prst="rect">
                  <a:avLst/>
                </a:prstGeom>
                <a:noFill/>
                <a:ln>
                  <a:noFill/>
                </a:ln>
              </p:spPr>
            </p:pic>
            <p:pic>
              <p:nvPicPr>
                <p:cNvPr id="192" name="Google Shape;192;p16"/>
                <p:cNvPicPr preferRelativeResize="0"/>
                <p:nvPr/>
              </p:nvPicPr>
              <p:blipFill rotWithShape="1">
                <a:blip r:embed="rId75">
                  <a:alphaModFix/>
                </a:blip>
                <a:srcRect/>
                <a:stretch/>
              </p:blipFill>
              <p:spPr>
                <a:xfrm>
                  <a:off x="-4244426" y="5019248"/>
                  <a:ext cx="957526" cy="260163"/>
                </a:xfrm>
                <a:prstGeom prst="rect">
                  <a:avLst/>
                </a:prstGeom>
                <a:noFill/>
                <a:ln>
                  <a:noFill/>
                </a:ln>
              </p:spPr>
            </p:pic>
            <p:pic>
              <p:nvPicPr>
                <p:cNvPr id="193" name="Google Shape;193;p16"/>
                <p:cNvPicPr preferRelativeResize="0"/>
                <p:nvPr/>
              </p:nvPicPr>
              <p:blipFill rotWithShape="1">
                <a:blip r:embed="rId76">
                  <a:alphaModFix/>
                </a:blip>
                <a:srcRect t="28772" b="27058"/>
                <a:stretch/>
              </p:blipFill>
              <p:spPr>
                <a:xfrm>
                  <a:off x="-3192000" y="4788550"/>
                  <a:ext cx="763581" cy="189726"/>
                </a:xfrm>
                <a:prstGeom prst="rect">
                  <a:avLst/>
                </a:prstGeom>
                <a:noFill/>
                <a:ln>
                  <a:noFill/>
                </a:ln>
              </p:spPr>
            </p:pic>
            <p:pic>
              <p:nvPicPr>
                <p:cNvPr id="194" name="Google Shape;194;p16"/>
                <p:cNvPicPr preferRelativeResize="0"/>
                <p:nvPr/>
              </p:nvPicPr>
              <p:blipFill rotWithShape="1">
                <a:blip r:embed="rId77">
                  <a:alphaModFix/>
                </a:blip>
                <a:srcRect/>
                <a:stretch/>
              </p:blipFill>
              <p:spPr>
                <a:xfrm>
                  <a:off x="-3258138" y="5048699"/>
                  <a:ext cx="598779" cy="167829"/>
                </a:xfrm>
                <a:prstGeom prst="rect">
                  <a:avLst/>
                </a:prstGeom>
                <a:noFill/>
                <a:ln>
                  <a:noFill/>
                </a:ln>
              </p:spPr>
            </p:pic>
            <p:pic>
              <p:nvPicPr>
                <p:cNvPr id="195" name="Google Shape;195;p16"/>
                <p:cNvPicPr preferRelativeResize="0"/>
                <p:nvPr/>
              </p:nvPicPr>
              <p:blipFill rotWithShape="1">
                <a:blip r:embed="rId78">
                  <a:alphaModFix/>
                </a:blip>
                <a:srcRect t="25296" b="26702"/>
                <a:stretch/>
              </p:blipFill>
              <p:spPr>
                <a:xfrm>
                  <a:off x="-3080900" y="4506238"/>
                  <a:ext cx="637000" cy="152875"/>
                </a:xfrm>
                <a:prstGeom prst="rect">
                  <a:avLst/>
                </a:prstGeom>
                <a:noFill/>
                <a:ln>
                  <a:noFill/>
                </a:ln>
              </p:spPr>
            </p:pic>
          </p:grpSp>
        </p:grpSp>
        <p:pic>
          <p:nvPicPr>
            <p:cNvPr id="196" name="Google Shape;196;p16"/>
            <p:cNvPicPr preferRelativeResize="0"/>
            <p:nvPr/>
          </p:nvPicPr>
          <p:blipFill rotWithShape="1">
            <a:blip r:embed="rId79">
              <a:alphaModFix/>
            </a:blip>
            <a:srcRect b="3521"/>
            <a:stretch/>
          </p:blipFill>
          <p:spPr>
            <a:xfrm>
              <a:off x="1022150" y="6457750"/>
              <a:ext cx="1648500" cy="539000"/>
            </a:xfrm>
            <a:prstGeom prst="rect">
              <a:avLst/>
            </a:prstGeom>
            <a:solidFill>
              <a:srgbClr val="00B0F0"/>
            </a:solidFill>
            <a:ln>
              <a:noFill/>
            </a:ln>
          </p:spPr>
        </p:pic>
      </p:grpSp>
      <p:grpSp>
        <p:nvGrpSpPr>
          <p:cNvPr id="197" name="Google Shape;197;p16"/>
          <p:cNvGrpSpPr/>
          <p:nvPr/>
        </p:nvGrpSpPr>
        <p:grpSpPr>
          <a:xfrm>
            <a:off x="1013258" y="5072910"/>
            <a:ext cx="5608381" cy="748524"/>
            <a:chOff x="1022171" y="7140537"/>
            <a:chExt cx="5478004" cy="784206"/>
          </a:xfrm>
        </p:grpSpPr>
        <p:grpSp>
          <p:nvGrpSpPr>
            <p:cNvPr id="198" name="Google Shape;198;p16"/>
            <p:cNvGrpSpPr/>
            <p:nvPr/>
          </p:nvGrpSpPr>
          <p:grpSpPr>
            <a:xfrm>
              <a:off x="1022171" y="7140537"/>
              <a:ext cx="5478004" cy="784206"/>
              <a:chOff x="1022171" y="7445337"/>
              <a:chExt cx="5478004" cy="784206"/>
            </a:xfrm>
          </p:grpSpPr>
          <p:sp>
            <p:nvSpPr>
              <p:cNvPr id="199" name="Google Shape;199;p16"/>
              <p:cNvSpPr/>
              <p:nvPr/>
            </p:nvSpPr>
            <p:spPr>
              <a:xfrm>
                <a:off x="1022175" y="7445343"/>
                <a:ext cx="5478000" cy="784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0" name="Google Shape;200;p16"/>
              <p:cNvSpPr/>
              <p:nvPr/>
            </p:nvSpPr>
            <p:spPr>
              <a:xfrm>
                <a:off x="1022171" y="7445337"/>
                <a:ext cx="1648500" cy="244200"/>
              </a:xfrm>
              <a:prstGeom prst="roundRect">
                <a:avLst>
                  <a:gd name="adj" fmla="val 16667"/>
                </a:avLst>
              </a:prstGeom>
              <a:solidFill>
                <a:srgbClr val="00B0F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100" b="1">
                    <a:solidFill>
                      <a:srgbClr val="FFFFFF"/>
                    </a:solidFill>
                    <a:latin typeface="Calibri"/>
                    <a:ea typeface="Calibri"/>
                    <a:cs typeface="Calibri"/>
                    <a:sym typeface="Calibri"/>
                  </a:rPr>
                  <a:t>SECURITY SYSTEM</a:t>
                </a:r>
                <a:endParaRPr sz="1100" b="1" i="0" u="none" strike="noStrike" cap="none">
                  <a:solidFill>
                    <a:srgbClr val="FFFFFF"/>
                  </a:solidFill>
                  <a:latin typeface="Calibri"/>
                  <a:ea typeface="Calibri"/>
                  <a:cs typeface="Calibri"/>
                  <a:sym typeface="Calibri"/>
                </a:endParaRPr>
              </a:p>
            </p:txBody>
          </p:sp>
          <p:grpSp>
            <p:nvGrpSpPr>
              <p:cNvPr id="201" name="Google Shape;201;p16"/>
              <p:cNvGrpSpPr/>
              <p:nvPr/>
            </p:nvGrpSpPr>
            <p:grpSpPr>
              <a:xfrm>
                <a:off x="2767328" y="7549635"/>
                <a:ext cx="3533344" cy="575608"/>
                <a:chOff x="-7288400" y="9793782"/>
                <a:chExt cx="5415916" cy="882293"/>
              </a:xfrm>
            </p:grpSpPr>
            <p:pic>
              <p:nvPicPr>
                <p:cNvPr id="202" name="Google Shape;202;p16"/>
                <p:cNvPicPr preferRelativeResize="0"/>
                <p:nvPr/>
              </p:nvPicPr>
              <p:blipFill rotWithShape="1">
                <a:blip r:embed="rId80">
                  <a:alphaModFix/>
                </a:blip>
                <a:srcRect/>
                <a:stretch/>
              </p:blipFill>
              <p:spPr>
                <a:xfrm>
                  <a:off x="-7288400" y="9850102"/>
                  <a:ext cx="562284" cy="149439"/>
                </a:xfrm>
                <a:prstGeom prst="rect">
                  <a:avLst/>
                </a:prstGeom>
                <a:noFill/>
                <a:ln>
                  <a:noFill/>
                </a:ln>
              </p:spPr>
            </p:pic>
            <p:pic>
              <p:nvPicPr>
                <p:cNvPr id="203" name="Google Shape;203;p16"/>
                <p:cNvPicPr preferRelativeResize="0"/>
                <p:nvPr/>
              </p:nvPicPr>
              <p:blipFill rotWithShape="1">
                <a:blip r:embed="rId81">
                  <a:alphaModFix/>
                </a:blip>
                <a:srcRect/>
                <a:stretch/>
              </p:blipFill>
              <p:spPr>
                <a:xfrm>
                  <a:off x="-6662754" y="9863584"/>
                  <a:ext cx="1069732" cy="122473"/>
                </a:xfrm>
                <a:prstGeom prst="rect">
                  <a:avLst/>
                </a:prstGeom>
                <a:noFill/>
                <a:ln>
                  <a:noFill/>
                </a:ln>
              </p:spPr>
            </p:pic>
            <p:pic>
              <p:nvPicPr>
                <p:cNvPr id="204" name="Google Shape;204;p16"/>
                <p:cNvPicPr preferRelativeResize="0"/>
                <p:nvPr/>
              </p:nvPicPr>
              <p:blipFill rotWithShape="1">
                <a:blip r:embed="rId82">
                  <a:alphaModFix/>
                </a:blip>
                <a:srcRect t="35701" b="36799"/>
                <a:stretch/>
              </p:blipFill>
              <p:spPr>
                <a:xfrm>
                  <a:off x="-6806744" y="10101135"/>
                  <a:ext cx="842876" cy="198350"/>
                </a:xfrm>
                <a:prstGeom prst="rect">
                  <a:avLst/>
                </a:prstGeom>
                <a:noFill/>
                <a:ln>
                  <a:noFill/>
                </a:ln>
              </p:spPr>
            </p:pic>
            <p:pic>
              <p:nvPicPr>
                <p:cNvPr id="205" name="Google Shape;205;p16"/>
                <p:cNvPicPr preferRelativeResize="0"/>
                <p:nvPr/>
              </p:nvPicPr>
              <p:blipFill rotWithShape="1">
                <a:blip r:embed="rId83">
                  <a:alphaModFix/>
                </a:blip>
                <a:srcRect/>
                <a:stretch/>
              </p:blipFill>
              <p:spPr>
                <a:xfrm>
                  <a:off x="-5254311" y="10419485"/>
                  <a:ext cx="639975" cy="250734"/>
                </a:xfrm>
                <a:prstGeom prst="rect">
                  <a:avLst/>
                </a:prstGeom>
                <a:noFill/>
                <a:ln>
                  <a:noFill/>
                </a:ln>
              </p:spPr>
            </p:pic>
            <p:pic>
              <p:nvPicPr>
                <p:cNvPr id="206" name="Google Shape;206;p16"/>
                <p:cNvPicPr preferRelativeResize="0"/>
                <p:nvPr/>
              </p:nvPicPr>
              <p:blipFill rotWithShape="1">
                <a:blip r:embed="rId84">
                  <a:alphaModFix/>
                </a:blip>
                <a:srcRect/>
                <a:stretch/>
              </p:blipFill>
              <p:spPr>
                <a:xfrm>
                  <a:off x="-7251461" y="10112410"/>
                  <a:ext cx="365057" cy="204784"/>
                </a:xfrm>
                <a:prstGeom prst="rect">
                  <a:avLst/>
                </a:prstGeom>
                <a:noFill/>
                <a:ln>
                  <a:noFill/>
                </a:ln>
              </p:spPr>
            </p:pic>
            <p:pic>
              <p:nvPicPr>
                <p:cNvPr id="207" name="Google Shape;207;p16"/>
                <p:cNvPicPr preferRelativeResize="0"/>
                <p:nvPr/>
              </p:nvPicPr>
              <p:blipFill rotWithShape="1">
                <a:blip r:embed="rId85">
                  <a:alphaModFix/>
                </a:blip>
                <a:srcRect l="28060" t="36412" r="33378" b="39825"/>
                <a:stretch/>
              </p:blipFill>
              <p:spPr>
                <a:xfrm>
                  <a:off x="-5541454" y="9793782"/>
                  <a:ext cx="579353" cy="262044"/>
                </a:xfrm>
                <a:prstGeom prst="rect">
                  <a:avLst/>
                </a:prstGeom>
                <a:noFill/>
                <a:ln>
                  <a:noFill/>
                </a:ln>
              </p:spPr>
            </p:pic>
            <p:pic>
              <p:nvPicPr>
                <p:cNvPr id="208" name="Google Shape;208;p16"/>
                <p:cNvPicPr preferRelativeResize="0"/>
                <p:nvPr/>
              </p:nvPicPr>
              <p:blipFill rotWithShape="1">
                <a:blip r:embed="rId86">
                  <a:alphaModFix/>
                </a:blip>
                <a:srcRect/>
                <a:stretch/>
              </p:blipFill>
              <p:spPr>
                <a:xfrm>
                  <a:off x="-5826756" y="10096507"/>
                  <a:ext cx="612582" cy="236560"/>
                </a:xfrm>
                <a:prstGeom prst="rect">
                  <a:avLst/>
                </a:prstGeom>
                <a:noFill/>
                <a:ln>
                  <a:noFill/>
                </a:ln>
              </p:spPr>
            </p:pic>
            <p:pic>
              <p:nvPicPr>
                <p:cNvPr id="209" name="Google Shape;209;p16"/>
                <p:cNvPicPr preferRelativeResize="0"/>
                <p:nvPr/>
              </p:nvPicPr>
              <p:blipFill rotWithShape="1">
                <a:blip r:embed="rId87">
                  <a:alphaModFix/>
                </a:blip>
                <a:srcRect l="9864" t="39817" r="11090" b="37710"/>
                <a:stretch/>
              </p:blipFill>
              <p:spPr>
                <a:xfrm>
                  <a:off x="-5088282" y="10096501"/>
                  <a:ext cx="925610" cy="282299"/>
                </a:xfrm>
                <a:prstGeom prst="rect">
                  <a:avLst/>
                </a:prstGeom>
                <a:noFill/>
                <a:ln>
                  <a:noFill/>
                </a:ln>
              </p:spPr>
            </p:pic>
            <p:pic>
              <p:nvPicPr>
                <p:cNvPr id="210" name="Google Shape;210;p16"/>
                <p:cNvPicPr preferRelativeResize="0"/>
                <p:nvPr/>
              </p:nvPicPr>
              <p:blipFill rotWithShape="1">
                <a:blip r:embed="rId36">
                  <a:alphaModFix/>
                </a:blip>
                <a:srcRect/>
                <a:stretch/>
              </p:blipFill>
              <p:spPr>
                <a:xfrm>
                  <a:off x="-7251462" y="10452452"/>
                  <a:ext cx="634460" cy="136930"/>
                </a:xfrm>
                <a:prstGeom prst="rect">
                  <a:avLst/>
                </a:prstGeom>
                <a:noFill/>
                <a:ln>
                  <a:noFill/>
                </a:ln>
              </p:spPr>
            </p:pic>
            <p:pic>
              <p:nvPicPr>
                <p:cNvPr id="211" name="Google Shape;211;p16"/>
                <p:cNvPicPr preferRelativeResize="0"/>
                <p:nvPr/>
              </p:nvPicPr>
              <p:blipFill rotWithShape="1">
                <a:blip r:embed="rId88">
                  <a:alphaModFix/>
                </a:blip>
                <a:srcRect l="14350" t="36233" r="15680" b="35669"/>
                <a:stretch/>
              </p:blipFill>
              <p:spPr>
                <a:xfrm>
                  <a:off x="-6554432" y="10430029"/>
                  <a:ext cx="421942" cy="181770"/>
                </a:xfrm>
                <a:prstGeom prst="rect">
                  <a:avLst/>
                </a:prstGeom>
                <a:noFill/>
                <a:ln>
                  <a:noFill/>
                </a:ln>
              </p:spPr>
            </p:pic>
            <p:pic>
              <p:nvPicPr>
                <p:cNvPr id="212" name="Google Shape;212;p16"/>
                <p:cNvPicPr preferRelativeResize="0"/>
                <p:nvPr/>
              </p:nvPicPr>
              <p:blipFill rotWithShape="1">
                <a:blip r:embed="rId89">
                  <a:alphaModFix/>
                </a:blip>
                <a:srcRect/>
                <a:stretch/>
              </p:blipFill>
              <p:spPr>
                <a:xfrm>
                  <a:off x="-6069925" y="10417350"/>
                  <a:ext cx="773334" cy="258725"/>
                </a:xfrm>
                <a:prstGeom prst="rect">
                  <a:avLst/>
                </a:prstGeom>
                <a:noFill/>
                <a:ln>
                  <a:noFill/>
                </a:ln>
              </p:spPr>
            </p:pic>
            <p:pic>
              <p:nvPicPr>
                <p:cNvPr id="213" name="Google Shape;213;p16"/>
                <p:cNvPicPr preferRelativeResize="0"/>
                <p:nvPr/>
              </p:nvPicPr>
              <p:blipFill rotWithShape="1">
                <a:blip r:embed="rId90">
                  <a:alphaModFix/>
                </a:blip>
                <a:srcRect/>
                <a:stretch/>
              </p:blipFill>
              <p:spPr>
                <a:xfrm>
                  <a:off x="-4858224" y="9843506"/>
                  <a:ext cx="609869" cy="162596"/>
                </a:xfrm>
                <a:prstGeom prst="rect">
                  <a:avLst/>
                </a:prstGeom>
                <a:noFill/>
                <a:ln>
                  <a:noFill/>
                </a:ln>
              </p:spPr>
            </p:pic>
            <p:pic>
              <p:nvPicPr>
                <p:cNvPr id="214" name="Google Shape;214;p16"/>
                <p:cNvPicPr preferRelativeResize="0"/>
                <p:nvPr/>
              </p:nvPicPr>
              <p:blipFill rotWithShape="1">
                <a:blip r:embed="rId91">
                  <a:alphaModFix/>
                </a:blip>
                <a:srcRect/>
                <a:stretch/>
              </p:blipFill>
              <p:spPr>
                <a:xfrm>
                  <a:off x="-4162673" y="9860891"/>
                  <a:ext cx="671000" cy="166134"/>
                </a:xfrm>
                <a:prstGeom prst="rect">
                  <a:avLst/>
                </a:prstGeom>
                <a:noFill/>
                <a:ln>
                  <a:noFill/>
                </a:ln>
              </p:spPr>
            </p:pic>
            <p:pic>
              <p:nvPicPr>
                <p:cNvPr id="215" name="Google Shape;215;p16"/>
                <p:cNvPicPr preferRelativeResize="0"/>
                <p:nvPr/>
              </p:nvPicPr>
              <p:blipFill rotWithShape="1">
                <a:blip r:embed="rId92">
                  <a:alphaModFix/>
                </a:blip>
                <a:srcRect t="33296" b="28510"/>
                <a:stretch/>
              </p:blipFill>
              <p:spPr>
                <a:xfrm>
                  <a:off x="-4085200" y="10137140"/>
                  <a:ext cx="503600" cy="205887"/>
                </a:xfrm>
                <a:prstGeom prst="rect">
                  <a:avLst/>
                </a:prstGeom>
                <a:noFill/>
                <a:ln>
                  <a:noFill/>
                </a:ln>
              </p:spPr>
            </p:pic>
            <p:pic>
              <p:nvPicPr>
                <p:cNvPr id="216" name="Google Shape;216;p16"/>
                <p:cNvPicPr preferRelativeResize="0"/>
                <p:nvPr/>
              </p:nvPicPr>
              <p:blipFill rotWithShape="1">
                <a:blip r:embed="rId93">
                  <a:alphaModFix/>
                </a:blip>
                <a:srcRect/>
                <a:stretch/>
              </p:blipFill>
              <p:spPr>
                <a:xfrm>
                  <a:off x="-3788601" y="10420799"/>
                  <a:ext cx="528550" cy="223051"/>
                </a:xfrm>
                <a:prstGeom prst="rect">
                  <a:avLst/>
                </a:prstGeom>
                <a:noFill/>
                <a:ln>
                  <a:noFill/>
                </a:ln>
              </p:spPr>
            </p:pic>
            <p:pic>
              <p:nvPicPr>
                <p:cNvPr id="217" name="Google Shape;217;p16"/>
                <p:cNvPicPr preferRelativeResize="0"/>
                <p:nvPr/>
              </p:nvPicPr>
              <p:blipFill rotWithShape="1">
                <a:blip r:embed="rId81">
                  <a:alphaModFix/>
                </a:blip>
                <a:srcRect/>
                <a:stretch/>
              </p:blipFill>
              <p:spPr>
                <a:xfrm>
                  <a:off x="-2791948" y="10140774"/>
                  <a:ext cx="919465" cy="131675"/>
                </a:xfrm>
                <a:prstGeom prst="rect">
                  <a:avLst/>
                </a:prstGeom>
                <a:noFill/>
                <a:ln>
                  <a:noFill/>
                </a:ln>
              </p:spPr>
            </p:pic>
            <p:pic>
              <p:nvPicPr>
                <p:cNvPr id="218" name="Google Shape;218;p16"/>
                <p:cNvPicPr preferRelativeResize="0"/>
                <p:nvPr/>
              </p:nvPicPr>
              <p:blipFill rotWithShape="1">
                <a:blip r:embed="rId94">
                  <a:alphaModFix/>
                </a:blip>
                <a:srcRect/>
                <a:stretch/>
              </p:blipFill>
              <p:spPr>
                <a:xfrm>
                  <a:off x="-2575902" y="10410158"/>
                  <a:ext cx="560186" cy="238170"/>
                </a:xfrm>
                <a:prstGeom prst="rect">
                  <a:avLst/>
                </a:prstGeom>
                <a:noFill/>
                <a:ln>
                  <a:noFill/>
                </a:ln>
              </p:spPr>
            </p:pic>
            <p:pic>
              <p:nvPicPr>
                <p:cNvPr id="219" name="Google Shape;219;p16"/>
                <p:cNvPicPr preferRelativeResize="0"/>
                <p:nvPr/>
              </p:nvPicPr>
              <p:blipFill rotWithShape="1">
                <a:blip r:embed="rId95">
                  <a:alphaModFix/>
                </a:blip>
                <a:srcRect t="10182" b="9958"/>
                <a:stretch/>
              </p:blipFill>
              <p:spPr>
                <a:xfrm>
                  <a:off x="-2645900" y="9831825"/>
                  <a:ext cx="654474" cy="186525"/>
                </a:xfrm>
                <a:prstGeom prst="rect">
                  <a:avLst/>
                </a:prstGeom>
                <a:noFill/>
                <a:ln>
                  <a:noFill/>
                </a:ln>
              </p:spPr>
            </p:pic>
            <p:pic>
              <p:nvPicPr>
                <p:cNvPr id="220" name="Google Shape;220;p16"/>
                <p:cNvPicPr preferRelativeResize="0"/>
                <p:nvPr/>
              </p:nvPicPr>
              <p:blipFill rotWithShape="1">
                <a:blip r:embed="rId96">
                  <a:alphaModFix/>
                </a:blip>
                <a:srcRect t="39650" b="37459"/>
                <a:stretch/>
              </p:blipFill>
              <p:spPr>
                <a:xfrm>
                  <a:off x="-3406000" y="9825547"/>
                  <a:ext cx="674425" cy="192804"/>
                </a:xfrm>
                <a:prstGeom prst="rect">
                  <a:avLst/>
                </a:prstGeom>
                <a:noFill/>
                <a:ln>
                  <a:noFill/>
                </a:ln>
              </p:spPr>
            </p:pic>
            <p:pic>
              <p:nvPicPr>
                <p:cNvPr id="221" name="Google Shape;221;p16"/>
                <p:cNvPicPr preferRelativeResize="0"/>
                <p:nvPr/>
              </p:nvPicPr>
              <p:blipFill rotWithShape="1">
                <a:blip r:embed="rId97">
                  <a:alphaModFix/>
                </a:blip>
                <a:srcRect t="10411" b="10474"/>
                <a:stretch/>
              </p:blipFill>
              <p:spPr>
                <a:xfrm>
                  <a:off x="-3183501" y="10414649"/>
                  <a:ext cx="480998" cy="229199"/>
                </a:xfrm>
                <a:prstGeom prst="rect">
                  <a:avLst/>
                </a:prstGeom>
                <a:noFill/>
                <a:ln>
                  <a:noFill/>
                </a:ln>
              </p:spPr>
            </p:pic>
            <p:pic>
              <p:nvPicPr>
                <p:cNvPr id="222" name="Google Shape;222;p16"/>
                <p:cNvPicPr preferRelativeResize="0"/>
                <p:nvPr/>
              </p:nvPicPr>
              <p:blipFill rotWithShape="1">
                <a:blip r:embed="rId98">
                  <a:alphaModFix/>
                </a:blip>
                <a:srcRect/>
                <a:stretch/>
              </p:blipFill>
              <p:spPr>
                <a:xfrm>
                  <a:off x="-3515990" y="10116818"/>
                  <a:ext cx="674414" cy="214178"/>
                </a:xfrm>
                <a:prstGeom prst="rect">
                  <a:avLst/>
                </a:prstGeom>
                <a:noFill/>
                <a:ln>
                  <a:noFill/>
                </a:ln>
              </p:spPr>
            </p:pic>
            <p:pic>
              <p:nvPicPr>
                <p:cNvPr id="223" name="Google Shape;223;p16"/>
                <p:cNvPicPr preferRelativeResize="0"/>
                <p:nvPr/>
              </p:nvPicPr>
              <p:blipFill rotWithShape="1">
                <a:blip r:embed="rId99">
                  <a:alphaModFix/>
                </a:blip>
                <a:srcRect/>
                <a:stretch/>
              </p:blipFill>
              <p:spPr>
                <a:xfrm>
                  <a:off x="-4539575" y="10453138"/>
                  <a:ext cx="674425" cy="183425"/>
                </a:xfrm>
                <a:prstGeom prst="rect">
                  <a:avLst/>
                </a:prstGeom>
                <a:noFill/>
                <a:ln>
                  <a:noFill/>
                </a:ln>
              </p:spPr>
            </p:pic>
          </p:grpSp>
        </p:grpSp>
        <p:pic>
          <p:nvPicPr>
            <p:cNvPr id="224" name="Google Shape;224;p16"/>
            <p:cNvPicPr preferRelativeResize="0"/>
            <p:nvPr/>
          </p:nvPicPr>
          <p:blipFill rotWithShape="1">
            <a:blip r:embed="rId100">
              <a:alphaModFix/>
            </a:blip>
            <a:srcRect b="3157"/>
            <a:stretch/>
          </p:blipFill>
          <p:spPr>
            <a:xfrm>
              <a:off x="1028300" y="7384775"/>
              <a:ext cx="1642351" cy="539000"/>
            </a:xfrm>
            <a:prstGeom prst="rect">
              <a:avLst/>
            </a:prstGeom>
            <a:solidFill>
              <a:srgbClr val="1F3864">
                <a:alpha val="63140"/>
              </a:srgbClr>
            </a:solidFill>
            <a:ln>
              <a:noFill/>
            </a:ln>
          </p:spPr>
        </p:pic>
      </p:grpSp>
      <p:grpSp>
        <p:nvGrpSpPr>
          <p:cNvPr id="225" name="Google Shape;225;p16"/>
          <p:cNvGrpSpPr/>
          <p:nvPr/>
        </p:nvGrpSpPr>
        <p:grpSpPr>
          <a:xfrm>
            <a:off x="1013258" y="6711755"/>
            <a:ext cx="5608408" cy="748519"/>
            <a:chOff x="1022144" y="8037272"/>
            <a:chExt cx="5478031" cy="784200"/>
          </a:xfrm>
        </p:grpSpPr>
        <p:sp>
          <p:nvSpPr>
            <p:cNvPr id="226" name="Google Shape;226;p16"/>
            <p:cNvSpPr/>
            <p:nvPr/>
          </p:nvSpPr>
          <p:spPr>
            <a:xfrm>
              <a:off x="1022175" y="8037272"/>
              <a:ext cx="5478000" cy="784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7" name="Google Shape;227;p16"/>
            <p:cNvSpPr/>
            <p:nvPr/>
          </p:nvSpPr>
          <p:spPr>
            <a:xfrm>
              <a:off x="1022144" y="8037312"/>
              <a:ext cx="1648500" cy="244200"/>
            </a:xfrm>
            <a:prstGeom prst="roundRect">
              <a:avLst>
                <a:gd name="adj" fmla="val 16667"/>
              </a:avLst>
            </a:prstGeom>
            <a:solidFill>
              <a:srgbClr val="00B0F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100" b="1" dirty="0">
                  <a:solidFill>
                    <a:srgbClr val="FFFFFF"/>
                  </a:solidFill>
                  <a:latin typeface="Calibri"/>
                  <a:ea typeface="Calibri"/>
                  <a:cs typeface="Calibri"/>
                  <a:sym typeface="Calibri"/>
                </a:rPr>
                <a:t>CONFERENCE SYSTEM</a:t>
              </a:r>
              <a:endParaRPr sz="1100" b="1" i="0" u="none" strike="noStrike" cap="none" dirty="0">
                <a:solidFill>
                  <a:srgbClr val="FFFFFF"/>
                </a:solidFill>
                <a:latin typeface="Calibri"/>
                <a:ea typeface="Calibri"/>
                <a:cs typeface="Calibri"/>
                <a:sym typeface="Calibri"/>
              </a:endParaRPr>
            </a:p>
          </p:txBody>
        </p:sp>
        <p:grpSp>
          <p:nvGrpSpPr>
            <p:cNvPr id="228" name="Google Shape;228;p16"/>
            <p:cNvGrpSpPr/>
            <p:nvPr/>
          </p:nvGrpSpPr>
          <p:grpSpPr>
            <a:xfrm>
              <a:off x="2941792" y="8119400"/>
              <a:ext cx="2773343" cy="635358"/>
              <a:chOff x="2297720" y="9084175"/>
              <a:chExt cx="2405328" cy="510492"/>
            </a:xfrm>
          </p:grpSpPr>
          <p:pic>
            <p:nvPicPr>
              <p:cNvPr id="229" name="Google Shape;229;p16"/>
              <p:cNvPicPr preferRelativeResize="0"/>
              <p:nvPr/>
            </p:nvPicPr>
            <p:blipFill rotWithShape="1">
              <a:blip r:embed="rId101">
                <a:alphaModFix/>
              </a:blip>
              <a:srcRect/>
              <a:stretch/>
            </p:blipFill>
            <p:spPr>
              <a:xfrm>
                <a:off x="2303070" y="9084175"/>
                <a:ext cx="387887" cy="200854"/>
              </a:xfrm>
              <a:prstGeom prst="rect">
                <a:avLst/>
              </a:prstGeom>
              <a:noFill/>
              <a:ln>
                <a:noFill/>
              </a:ln>
            </p:spPr>
          </p:pic>
          <p:pic>
            <p:nvPicPr>
              <p:cNvPr id="230" name="Google Shape;230;p16"/>
              <p:cNvPicPr preferRelativeResize="0"/>
              <p:nvPr/>
            </p:nvPicPr>
            <p:blipFill rotWithShape="1">
              <a:blip r:embed="rId102">
                <a:alphaModFix/>
              </a:blip>
              <a:srcRect/>
              <a:stretch/>
            </p:blipFill>
            <p:spPr>
              <a:xfrm>
                <a:off x="2835649" y="9142763"/>
                <a:ext cx="303032" cy="92030"/>
              </a:xfrm>
              <a:prstGeom prst="rect">
                <a:avLst/>
              </a:prstGeom>
              <a:noFill/>
              <a:ln>
                <a:noFill/>
              </a:ln>
            </p:spPr>
          </p:pic>
          <p:pic>
            <p:nvPicPr>
              <p:cNvPr id="231" name="Google Shape;231;p16"/>
              <p:cNvPicPr preferRelativeResize="0"/>
              <p:nvPr/>
            </p:nvPicPr>
            <p:blipFill rotWithShape="1">
              <a:blip r:embed="rId103">
                <a:alphaModFix/>
              </a:blip>
              <a:srcRect/>
              <a:stretch/>
            </p:blipFill>
            <p:spPr>
              <a:xfrm>
                <a:off x="2297720" y="9301320"/>
                <a:ext cx="263964" cy="82490"/>
              </a:xfrm>
              <a:prstGeom prst="rect">
                <a:avLst/>
              </a:prstGeom>
              <a:noFill/>
              <a:ln>
                <a:noFill/>
              </a:ln>
            </p:spPr>
          </p:pic>
          <p:pic>
            <p:nvPicPr>
              <p:cNvPr id="232" name="Google Shape;232;p16"/>
              <p:cNvPicPr preferRelativeResize="0"/>
              <p:nvPr/>
            </p:nvPicPr>
            <p:blipFill rotWithShape="1">
              <a:blip r:embed="rId104">
                <a:alphaModFix/>
              </a:blip>
              <a:srcRect/>
              <a:stretch/>
            </p:blipFill>
            <p:spPr>
              <a:xfrm>
                <a:off x="2308639" y="9477539"/>
                <a:ext cx="303033" cy="89044"/>
              </a:xfrm>
              <a:prstGeom prst="rect">
                <a:avLst/>
              </a:prstGeom>
              <a:noFill/>
              <a:ln>
                <a:noFill/>
              </a:ln>
            </p:spPr>
          </p:pic>
          <p:pic>
            <p:nvPicPr>
              <p:cNvPr id="233" name="Google Shape;233;p16"/>
              <p:cNvPicPr preferRelativeResize="0"/>
              <p:nvPr/>
            </p:nvPicPr>
            <p:blipFill>
              <a:blip r:embed="rId105">
                <a:alphaModFix/>
              </a:blip>
              <a:stretch>
                <a:fillRect/>
              </a:stretch>
            </p:blipFill>
            <p:spPr>
              <a:xfrm>
                <a:off x="3862386" y="9294070"/>
                <a:ext cx="214665" cy="115565"/>
              </a:xfrm>
              <a:prstGeom prst="rect">
                <a:avLst/>
              </a:prstGeom>
              <a:solidFill>
                <a:srgbClr val="F9F9F9"/>
              </a:solidFill>
              <a:ln>
                <a:noFill/>
              </a:ln>
            </p:spPr>
          </p:pic>
          <p:pic>
            <p:nvPicPr>
              <p:cNvPr id="234" name="Google Shape;234;p16"/>
              <p:cNvPicPr preferRelativeResize="0"/>
              <p:nvPr/>
            </p:nvPicPr>
            <p:blipFill>
              <a:blip r:embed="rId106">
                <a:alphaModFix/>
              </a:blip>
              <a:stretch>
                <a:fillRect/>
              </a:stretch>
            </p:blipFill>
            <p:spPr>
              <a:xfrm>
                <a:off x="2725245" y="9488932"/>
                <a:ext cx="412991" cy="77617"/>
              </a:xfrm>
              <a:prstGeom prst="rect">
                <a:avLst/>
              </a:prstGeom>
              <a:solidFill>
                <a:srgbClr val="F9F9F9"/>
              </a:solidFill>
              <a:ln>
                <a:noFill/>
              </a:ln>
            </p:spPr>
          </p:pic>
          <p:pic>
            <p:nvPicPr>
              <p:cNvPr id="235" name="Google Shape;235;p16"/>
              <p:cNvPicPr preferRelativeResize="0"/>
              <p:nvPr/>
            </p:nvPicPr>
            <p:blipFill rotWithShape="1">
              <a:blip r:embed="rId107">
                <a:alphaModFix/>
              </a:blip>
              <a:srcRect l="20515" t="19560" r="20802" b="27885"/>
              <a:stretch/>
            </p:blipFill>
            <p:spPr>
              <a:xfrm>
                <a:off x="2756682" y="9280056"/>
                <a:ext cx="375205" cy="100816"/>
              </a:xfrm>
              <a:prstGeom prst="rect">
                <a:avLst/>
              </a:prstGeom>
              <a:solidFill>
                <a:srgbClr val="F9F9F9"/>
              </a:solidFill>
              <a:ln>
                <a:noFill/>
              </a:ln>
            </p:spPr>
          </p:pic>
          <p:pic>
            <p:nvPicPr>
              <p:cNvPr id="236" name="Google Shape;236;p16"/>
              <p:cNvPicPr preferRelativeResize="0"/>
              <p:nvPr/>
            </p:nvPicPr>
            <p:blipFill>
              <a:blip r:embed="rId108">
                <a:alphaModFix/>
              </a:blip>
              <a:stretch>
                <a:fillRect/>
              </a:stretch>
            </p:blipFill>
            <p:spPr>
              <a:xfrm>
                <a:off x="3270167" y="9117575"/>
                <a:ext cx="311045" cy="105857"/>
              </a:xfrm>
              <a:prstGeom prst="rect">
                <a:avLst/>
              </a:prstGeom>
              <a:noFill/>
              <a:ln>
                <a:noFill/>
              </a:ln>
            </p:spPr>
          </p:pic>
          <p:pic>
            <p:nvPicPr>
              <p:cNvPr id="237" name="Google Shape;237;p16"/>
              <p:cNvPicPr preferRelativeResize="0"/>
              <p:nvPr/>
            </p:nvPicPr>
            <p:blipFill rotWithShape="1">
              <a:blip r:embed="rId109">
                <a:alphaModFix/>
              </a:blip>
              <a:srcRect l="11166" t="23595" r="9750" b="22385"/>
              <a:stretch/>
            </p:blipFill>
            <p:spPr>
              <a:xfrm>
                <a:off x="3743567" y="9479124"/>
                <a:ext cx="475203" cy="96564"/>
              </a:xfrm>
              <a:prstGeom prst="rect">
                <a:avLst/>
              </a:prstGeom>
              <a:noFill/>
              <a:ln>
                <a:noFill/>
              </a:ln>
            </p:spPr>
          </p:pic>
          <p:pic>
            <p:nvPicPr>
              <p:cNvPr id="238" name="Google Shape;238;p16"/>
              <p:cNvPicPr preferRelativeResize="0"/>
              <p:nvPr/>
            </p:nvPicPr>
            <p:blipFill rotWithShape="1">
              <a:blip r:embed="rId110">
                <a:alphaModFix/>
              </a:blip>
              <a:srcRect t="18807" b="21390"/>
              <a:stretch/>
            </p:blipFill>
            <p:spPr>
              <a:xfrm>
                <a:off x="3256810" y="9281643"/>
                <a:ext cx="427186" cy="115573"/>
              </a:xfrm>
              <a:prstGeom prst="rect">
                <a:avLst/>
              </a:prstGeom>
              <a:noFill/>
              <a:ln>
                <a:noFill/>
              </a:ln>
            </p:spPr>
          </p:pic>
          <p:pic>
            <p:nvPicPr>
              <p:cNvPr id="239" name="Google Shape;239;p16"/>
              <p:cNvPicPr preferRelativeResize="0"/>
              <p:nvPr/>
            </p:nvPicPr>
            <p:blipFill>
              <a:blip r:embed="rId111">
                <a:alphaModFix/>
              </a:blip>
              <a:stretch>
                <a:fillRect/>
              </a:stretch>
            </p:blipFill>
            <p:spPr>
              <a:xfrm>
                <a:off x="3269993" y="9487529"/>
                <a:ext cx="275640" cy="107138"/>
              </a:xfrm>
              <a:prstGeom prst="rect">
                <a:avLst/>
              </a:prstGeom>
              <a:noFill/>
              <a:ln>
                <a:noFill/>
              </a:ln>
            </p:spPr>
          </p:pic>
          <p:pic>
            <p:nvPicPr>
              <p:cNvPr id="240" name="Google Shape;240;p16"/>
              <p:cNvPicPr preferRelativeResize="0"/>
              <p:nvPr/>
            </p:nvPicPr>
            <p:blipFill>
              <a:blip r:embed="rId112">
                <a:alphaModFix/>
              </a:blip>
              <a:stretch>
                <a:fillRect/>
              </a:stretch>
            </p:blipFill>
            <p:spPr>
              <a:xfrm>
                <a:off x="4270029" y="9129364"/>
                <a:ext cx="433019" cy="103177"/>
              </a:xfrm>
              <a:prstGeom prst="rect">
                <a:avLst/>
              </a:prstGeom>
              <a:noFill/>
              <a:ln>
                <a:noFill/>
              </a:ln>
            </p:spPr>
          </p:pic>
          <p:pic>
            <p:nvPicPr>
              <p:cNvPr id="241" name="Google Shape;241;p16"/>
              <p:cNvPicPr preferRelativeResize="0"/>
              <p:nvPr/>
            </p:nvPicPr>
            <p:blipFill>
              <a:blip r:embed="rId113">
                <a:alphaModFix/>
              </a:blip>
              <a:stretch>
                <a:fillRect/>
              </a:stretch>
            </p:blipFill>
            <p:spPr>
              <a:xfrm>
                <a:off x="3767156" y="9108384"/>
                <a:ext cx="350556" cy="145137"/>
              </a:xfrm>
              <a:prstGeom prst="rect">
                <a:avLst/>
              </a:prstGeom>
              <a:noFill/>
              <a:ln>
                <a:noFill/>
              </a:ln>
            </p:spPr>
          </p:pic>
        </p:grpSp>
        <p:pic>
          <p:nvPicPr>
            <p:cNvPr id="242" name="Google Shape;242;p16"/>
            <p:cNvPicPr preferRelativeResize="0"/>
            <p:nvPr/>
          </p:nvPicPr>
          <p:blipFill rotWithShape="1">
            <a:blip r:embed="rId114">
              <a:alphaModFix/>
            </a:blip>
            <a:srcRect b="3521"/>
            <a:stretch/>
          </p:blipFill>
          <p:spPr>
            <a:xfrm>
              <a:off x="1028300" y="8279070"/>
              <a:ext cx="1648500" cy="539000"/>
            </a:xfrm>
            <a:prstGeom prst="rect">
              <a:avLst/>
            </a:prstGeom>
            <a:noFill/>
            <a:ln>
              <a:noFill/>
            </a:ln>
          </p:spPr>
        </p:pic>
      </p:grpSp>
      <p:grpSp>
        <p:nvGrpSpPr>
          <p:cNvPr id="243" name="Google Shape;243;p16"/>
          <p:cNvGrpSpPr/>
          <p:nvPr/>
        </p:nvGrpSpPr>
        <p:grpSpPr>
          <a:xfrm>
            <a:off x="1001501" y="9218374"/>
            <a:ext cx="5609434" cy="1740078"/>
            <a:chOff x="1021863" y="9618775"/>
            <a:chExt cx="5479033" cy="1823025"/>
          </a:xfrm>
        </p:grpSpPr>
        <p:grpSp>
          <p:nvGrpSpPr>
            <p:cNvPr id="244" name="Google Shape;244;p16"/>
            <p:cNvGrpSpPr/>
            <p:nvPr/>
          </p:nvGrpSpPr>
          <p:grpSpPr>
            <a:xfrm>
              <a:off x="1022274" y="9620200"/>
              <a:ext cx="2739301" cy="910800"/>
              <a:chOff x="1022274" y="9943575"/>
              <a:chExt cx="2739301" cy="910800"/>
            </a:xfrm>
          </p:grpSpPr>
          <p:sp>
            <p:nvSpPr>
              <p:cNvPr id="245" name="Google Shape;245;p16"/>
              <p:cNvSpPr/>
              <p:nvPr/>
            </p:nvSpPr>
            <p:spPr>
              <a:xfrm>
                <a:off x="1022275" y="9943575"/>
                <a:ext cx="2739300" cy="910800"/>
              </a:xfrm>
              <a:prstGeom prst="rect">
                <a:avLst/>
              </a:prstGeom>
              <a:solidFill>
                <a:srgbClr val="F9F9F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16"/>
              <p:cNvSpPr/>
              <p:nvPr/>
            </p:nvSpPr>
            <p:spPr>
              <a:xfrm>
                <a:off x="1022274" y="9943600"/>
                <a:ext cx="945300" cy="165900"/>
              </a:xfrm>
              <a:prstGeom prst="roundRect">
                <a:avLst>
                  <a:gd name="adj" fmla="val 16667"/>
                </a:avLst>
              </a:prstGeom>
              <a:solidFill>
                <a:srgbClr val="00B0F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700" b="1">
                    <a:solidFill>
                      <a:srgbClr val="FFFFFF"/>
                    </a:solidFill>
                    <a:latin typeface="Calibri"/>
                    <a:ea typeface="Calibri"/>
                    <a:cs typeface="Calibri"/>
                    <a:sym typeface="Calibri"/>
                  </a:rPr>
                  <a:t>DATA &amp; ANALISYS</a:t>
                </a:r>
                <a:endParaRPr sz="700" b="1" i="0" u="none" strike="noStrike" cap="none">
                  <a:solidFill>
                    <a:srgbClr val="FFFFFF"/>
                  </a:solidFill>
                  <a:latin typeface="Calibri"/>
                  <a:ea typeface="Calibri"/>
                  <a:cs typeface="Calibri"/>
                  <a:sym typeface="Calibri"/>
                </a:endParaRPr>
              </a:p>
            </p:txBody>
          </p:sp>
          <p:grpSp>
            <p:nvGrpSpPr>
              <p:cNvPr id="247" name="Google Shape;247;p16"/>
              <p:cNvGrpSpPr/>
              <p:nvPr/>
            </p:nvGrpSpPr>
            <p:grpSpPr>
              <a:xfrm>
                <a:off x="1036322" y="10131875"/>
                <a:ext cx="2459897" cy="667318"/>
                <a:chOff x="1458844" y="1520178"/>
                <a:chExt cx="4185633" cy="1135474"/>
              </a:xfrm>
            </p:grpSpPr>
            <p:pic>
              <p:nvPicPr>
                <p:cNvPr id="248" name="Google Shape;248;p16"/>
                <p:cNvPicPr preferRelativeResize="0"/>
                <p:nvPr/>
              </p:nvPicPr>
              <p:blipFill rotWithShape="1">
                <a:blip r:embed="rId115">
                  <a:alphaModFix/>
                </a:blip>
                <a:srcRect/>
                <a:stretch/>
              </p:blipFill>
              <p:spPr>
                <a:xfrm>
                  <a:off x="1458844" y="1520178"/>
                  <a:ext cx="803763" cy="408919"/>
                </a:xfrm>
                <a:prstGeom prst="rect">
                  <a:avLst/>
                </a:prstGeom>
                <a:noFill/>
                <a:ln>
                  <a:noFill/>
                </a:ln>
              </p:spPr>
            </p:pic>
            <p:pic>
              <p:nvPicPr>
                <p:cNvPr id="249" name="Google Shape;249;p16"/>
                <p:cNvPicPr preferRelativeResize="0"/>
                <p:nvPr/>
              </p:nvPicPr>
              <p:blipFill rotWithShape="1">
                <a:blip r:embed="rId116">
                  <a:alphaModFix/>
                </a:blip>
                <a:srcRect/>
                <a:stretch/>
              </p:blipFill>
              <p:spPr>
                <a:xfrm>
                  <a:off x="2345358" y="1573448"/>
                  <a:ext cx="840760" cy="400757"/>
                </a:xfrm>
                <a:prstGeom prst="rect">
                  <a:avLst/>
                </a:prstGeom>
                <a:noFill/>
                <a:ln>
                  <a:noFill/>
                </a:ln>
              </p:spPr>
            </p:pic>
            <p:pic>
              <p:nvPicPr>
                <p:cNvPr id="250" name="Google Shape;250;p16"/>
                <p:cNvPicPr preferRelativeResize="0"/>
                <p:nvPr/>
              </p:nvPicPr>
              <p:blipFill rotWithShape="1">
                <a:blip r:embed="rId117">
                  <a:alphaModFix/>
                </a:blip>
                <a:srcRect t="33258" b="27326"/>
                <a:stretch/>
              </p:blipFill>
              <p:spPr>
                <a:xfrm>
                  <a:off x="3254876" y="1781195"/>
                  <a:ext cx="875162" cy="193977"/>
                </a:xfrm>
                <a:prstGeom prst="rect">
                  <a:avLst/>
                </a:prstGeom>
                <a:noFill/>
                <a:ln>
                  <a:noFill/>
                </a:ln>
              </p:spPr>
            </p:pic>
            <p:pic>
              <p:nvPicPr>
                <p:cNvPr id="251" name="Google Shape;251;p16"/>
                <p:cNvPicPr preferRelativeResize="0"/>
                <p:nvPr/>
              </p:nvPicPr>
              <p:blipFill rotWithShape="1">
                <a:blip r:embed="rId44">
                  <a:alphaModFix/>
                </a:blip>
                <a:srcRect/>
                <a:stretch/>
              </p:blipFill>
              <p:spPr>
                <a:xfrm>
                  <a:off x="4168795" y="1765942"/>
                  <a:ext cx="449022" cy="224486"/>
                </a:xfrm>
                <a:prstGeom prst="rect">
                  <a:avLst/>
                </a:prstGeom>
                <a:noFill/>
                <a:ln>
                  <a:noFill/>
                </a:ln>
              </p:spPr>
            </p:pic>
            <p:pic>
              <p:nvPicPr>
                <p:cNvPr id="252" name="Google Shape;252;p16"/>
                <p:cNvPicPr preferRelativeResize="0"/>
                <p:nvPr/>
              </p:nvPicPr>
              <p:blipFill rotWithShape="1">
                <a:blip r:embed="rId118">
                  <a:alphaModFix/>
                </a:blip>
                <a:srcRect l="7222" t="19767" r="7800" b="18381"/>
                <a:stretch/>
              </p:blipFill>
              <p:spPr>
                <a:xfrm>
                  <a:off x="1531088" y="2061810"/>
                  <a:ext cx="989021" cy="271146"/>
                </a:xfrm>
                <a:prstGeom prst="rect">
                  <a:avLst/>
                </a:prstGeom>
                <a:noFill/>
                <a:ln>
                  <a:noFill/>
                </a:ln>
              </p:spPr>
            </p:pic>
            <p:pic>
              <p:nvPicPr>
                <p:cNvPr id="253" name="Google Shape;253;p16"/>
                <p:cNvPicPr preferRelativeResize="0"/>
                <p:nvPr/>
              </p:nvPicPr>
              <p:blipFill rotWithShape="1">
                <a:blip r:embed="rId119">
                  <a:alphaModFix/>
                </a:blip>
                <a:srcRect/>
                <a:stretch/>
              </p:blipFill>
              <p:spPr>
                <a:xfrm>
                  <a:off x="3526135" y="2128758"/>
                  <a:ext cx="938566" cy="178152"/>
                </a:xfrm>
                <a:prstGeom prst="rect">
                  <a:avLst/>
                </a:prstGeom>
                <a:noFill/>
                <a:ln>
                  <a:noFill/>
                </a:ln>
              </p:spPr>
            </p:pic>
            <p:pic>
              <p:nvPicPr>
                <p:cNvPr id="254" name="Google Shape;254;p16"/>
                <p:cNvPicPr preferRelativeResize="0"/>
                <p:nvPr/>
              </p:nvPicPr>
              <p:blipFill rotWithShape="1">
                <a:blip r:embed="rId120">
                  <a:alphaModFix/>
                </a:blip>
                <a:srcRect/>
                <a:stretch/>
              </p:blipFill>
              <p:spPr>
                <a:xfrm>
                  <a:off x="4713955" y="1735234"/>
                  <a:ext cx="930523" cy="271141"/>
                </a:xfrm>
                <a:prstGeom prst="rect">
                  <a:avLst/>
                </a:prstGeom>
                <a:noFill/>
                <a:ln>
                  <a:noFill/>
                </a:ln>
              </p:spPr>
            </p:pic>
            <p:pic>
              <p:nvPicPr>
                <p:cNvPr id="255" name="Google Shape;255;p16"/>
                <p:cNvPicPr preferRelativeResize="0"/>
                <p:nvPr/>
              </p:nvPicPr>
              <p:blipFill rotWithShape="1">
                <a:blip r:embed="rId121">
                  <a:alphaModFix/>
                </a:blip>
                <a:srcRect/>
                <a:stretch/>
              </p:blipFill>
              <p:spPr>
                <a:xfrm>
                  <a:off x="2589398" y="2076283"/>
                  <a:ext cx="840745" cy="242204"/>
                </a:xfrm>
                <a:prstGeom prst="rect">
                  <a:avLst/>
                </a:prstGeom>
                <a:noFill/>
                <a:ln>
                  <a:noFill/>
                </a:ln>
              </p:spPr>
            </p:pic>
            <p:pic>
              <p:nvPicPr>
                <p:cNvPr id="256" name="Google Shape;256;p16"/>
                <p:cNvPicPr preferRelativeResize="0"/>
                <p:nvPr/>
              </p:nvPicPr>
              <p:blipFill rotWithShape="1">
                <a:blip r:embed="rId122">
                  <a:alphaModFix/>
                </a:blip>
                <a:srcRect/>
                <a:stretch/>
              </p:blipFill>
              <p:spPr>
                <a:xfrm>
                  <a:off x="1564788" y="2405434"/>
                  <a:ext cx="986696" cy="246582"/>
                </a:xfrm>
                <a:prstGeom prst="rect">
                  <a:avLst/>
                </a:prstGeom>
                <a:noFill/>
                <a:ln>
                  <a:noFill/>
                </a:ln>
              </p:spPr>
            </p:pic>
            <p:pic>
              <p:nvPicPr>
                <p:cNvPr id="257" name="Google Shape;257;p16"/>
                <p:cNvPicPr preferRelativeResize="0"/>
                <p:nvPr/>
              </p:nvPicPr>
              <p:blipFill rotWithShape="1">
                <a:blip r:embed="rId123">
                  <a:alphaModFix/>
                </a:blip>
                <a:srcRect t="27681" b="29717"/>
                <a:stretch/>
              </p:blipFill>
              <p:spPr>
                <a:xfrm>
                  <a:off x="2589399" y="2379607"/>
                  <a:ext cx="1260488" cy="276045"/>
                </a:xfrm>
                <a:prstGeom prst="rect">
                  <a:avLst/>
                </a:prstGeom>
                <a:noFill/>
                <a:ln>
                  <a:noFill/>
                </a:ln>
              </p:spPr>
            </p:pic>
            <p:pic>
              <p:nvPicPr>
                <p:cNvPr id="258" name="Google Shape;258;p16"/>
                <p:cNvPicPr preferRelativeResize="0"/>
                <p:nvPr/>
              </p:nvPicPr>
              <p:blipFill rotWithShape="1">
                <a:blip r:embed="rId124">
                  <a:alphaModFix/>
                </a:blip>
                <a:srcRect/>
                <a:stretch/>
              </p:blipFill>
              <p:spPr>
                <a:xfrm>
                  <a:off x="3908220" y="2450312"/>
                  <a:ext cx="690707" cy="156830"/>
                </a:xfrm>
                <a:prstGeom prst="rect">
                  <a:avLst/>
                </a:prstGeom>
                <a:noFill/>
                <a:ln>
                  <a:noFill/>
                </a:ln>
              </p:spPr>
            </p:pic>
            <p:pic>
              <p:nvPicPr>
                <p:cNvPr id="259" name="Google Shape;259;p16"/>
                <p:cNvPicPr preferRelativeResize="0"/>
                <p:nvPr/>
              </p:nvPicPr>
              <p:blipFill rotWithShape="1">
                <a:blip r:embed="rId125">
                  <a:alphaModFix/>
                </a:blip>
                <a:srcRect t="16325" b="10365"/>
                <a:stretch/>
              </p:blipFill>
              <p:spPr>
                <a:xfrm>
                  <a:off x="4560644" y="2105595"/>
                  <a:ext cx="963034" cy="217203"/>
                </a:xfrm>
                <a:prstGeom prst="rect">
                  <a:avLst/>
                </a:prstGeom>
                <a:noFill/>
                <a:ln>
                  <a:noFill/>
                </a:ln>
              </p:spPr>
            </p:pic>
            <p:pic>
              <p:nvPicPr>
                <p:cNvPr id="260" name="Google Shape;260;p16"/>
                <p:cNvPicPr preferRelativeResize="0"/>
                <p:nvPr/>
              </p:nvPicPr>
              <p:blipFill rotWithShape="1">
                <a:blip r:embed="rId126">
                  <a:alphaModFix/>
                </a:blip>
                <a:srcRect t="35027" b="39135"/>
                <a:stretch/>
              </p:blipFill>
              <p:spPr>
                <a:xfrm>
                  <a:off x="4698025" y="2379587"/>
                  <a:ext cx="840760" cy="217220"/>
                </a:xfrm>
                <a:prstGeom prst="rect">
                  <a:avLst/>
                </a:prstGeom>
                <a:solidFill>
                  <a:srgbClr val="F9F9F9"/>
                </a:solidFill>
                <a:ln>
                  <a:noFill/>
                </a:ln>
              </p:spPr>
            </p:pic>
          </p:grpSp>
        </p:grpSp>
        <p:grpSp>
          <p:nvGrpSpPr>
            <p:cNvPr id="261" name="Google Shape;261;p16"/>
            <p:cNvGrpSpPr/>
            <p:nvPr/>
          </p:nvGrpSpPr>
          <p:grpSpPr>
            <a:xfrm>
              <a:off x="3761575" y="9620200"/>
              <a:ext cx="2739321" cy="910800"/>
              <a:chOff x="3761575" y="9943575"/>
              <a:chExt cx="2739321" cy="910800"/>
            </a:xfrm>
          </p:grpSpPr>
          <p:sp>
            <p:nvSpPr>
              <p:cNvPr id="262" name="Google Shape;262;p16"/>
              <p:cNvSpPr/>
              <p:nvPr/>
            </p:nvSpPr>
            <p:spPr>
              <a:xfrm>
                <a:off x="3761575" y="9943575"/>
                <a:ext cx="2739300" cy="910800"/>
              </a:xfrm>
              <a:prstGeom prst="rect">
                <a:avLst/>
              </a:prstGeom>
              <a:solidFill>
                <a:srgbClr val="E9EDE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63" name="Google Shape;263;p16"/>
              <p:cNvGrpSpPr/>
              <p:nvPr/>
            </p:nvGrpSpPr>
            <p:grpSpPr>
              <a:xfrm>
                <a:off x="3803676" y="9943617"/>
                <a:ext cx="2697220" cy="852562"/>
                <a:chOff x="6167630" y="1199847"/>
                <a:chExt cx="4589450" cy="1450675"/>
              </a:xfrm>
            </p:grpSpPr>
            <p:sp>
              <p:nvSpPr>
                <p:cNvPr id="264" name="Google Shape;264;p16"/>
                <p:cNvSpPr/>
                <p:nvPr/>
              </p:nvSpPr>
              <p:spPr>
                <a:xfrm>
                  <a:off x="9344680" y="1199847"/>
                  <a:ext cx="1412400" cy="282300"/>
                </a:xfrm>
                <a:prstGeom prst="roundRect">
                  <a:avLst>
                    <a:gd name="adj" fmla="val 16667"/>
                  </a:avLst>
                </a:prstGeom>
                <a:solidFill>
                  <a:srgbClr val="00B0F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700" b="1">
                      <a:solidFill>
                        <a:srgbClr val="FFFFFF"/>
                      </a:solidFill>
                      <a:latin typeface="Calibri"/>
                      <a:ea typeface="Calibri"/>
                      <a:cs typeface="Calibri"/>
                      <a:sym typeface="Calibri"/>
                    </a:rPr>
                    <a:t>Data Protection</a:t>
                  </a:r>
                  <a:endParaRPr sz="700" b="1" i="0" u="none" strike="noStrike" cap="none">
                    <a:solidFill>
                      <a:srgbClr val="FFFFFF"/>
                    </a:solidFill>
                    <a:latin typeface="Calibri"/>
                    <a:ea typeface="Calibri"/>
                    <a:cs typeface="Calibri"/>
                    <a:sym typeface="Calibri"/>
                  </a:endParaRPr>
                </a:p>
              </p:txBody>
            </p:sp>
            <p:pic>
              <p:nvPicPr>
                <p:cNvPr id="265" name="Google Shape;265;p16"/>
                <p:cNvPicPr preferRelativeResize="0"/>
                <p:nvPr/>
              </p:nvPicPr>
              <p:blipFill rotWithShape="1">
                <a:blip r:embed="rId127">
                  <a:alphaModFix/>
                </a:blip>
                <a:srcRect/>
                <a:stretch/>
              </p:blipFill>
              <p:spPr>
                <a:xfrm>
                  <a:off x="6457466" y="1781055"/>
                  <a:ext cx="1105633" cy="186764"/>
                </a:xfrm>
                <a:prstGeom prst="rect">
                  <a:avLst/>
                </a:prstGeom>
                <a:noFill/>
                <a:ln>
                  <a:noFill/>
                </a:ln>
              </p:spPr>
            </p:pic>
            <p:pic>
              <p:nvPicPr>
                <p:cNvPr id="266" name="Google Shape;266;p16"/>
                <p:cNvPicPr preferRelativeResize="0"/>
                <p:nvPr/>
              </p:nvPicPr>
              <p:blipFill rotWithShape="1">
                <a:blip r:embed="rId128">
                  <a:alphaModFix/>
                </a:blip>
                <a:srcRect/>
                <a:stretch/>
              </p:blipFill>
              <p:spPr>
                <a:xfrm>
                  <a:off x="7587189" y="1750492"/>
                  <a:ext cx="837266" cy="247891"/>
                </a:xfrm>
                <a:prstGeom prst="rect">
                  <a:avLst/>
                </a:prstGeom>
                <a:noFill/>
                <a:ln>
                  <a:noFill/>
                </a:ln>
              </p:spPr>
            </p:pic>
            <p:pic>
              <p:nvPicPr>
                <p:cNvPr id="267" name="Google Shape;267;p16"/>
                <p:cNvPicPr preferRelativeResize="0"/>
                <p:nvPr/>
              </p:nvPicPr>
              <p:blipFill rotWithShape="1">
                <a:blip r:embed="rId129">
                  <a:alphaModFix/>
                </a:blip>
                <a:srcRect/>
                <a:stretch/>
              </p:blipFill>
              <p:spPr>
                <a:xfrm>
                  <a:off x="8490411" y="1765339"/>
                  <a:ext cx="762992" cy="218196"/>
                </a:xfrm>
                <a:prstGeom prst="rect">
                  <a:avLst/>
                </a:prstGeom>
                <a:noFill/>
                <a:ln>
                  <a:noFill/>
                </a:ln>
              </p:spPr>
            </p:pic>
            <p:pic>
              <p:nvPicPr>
                <p:cNvPr id="268" name="Google Shape;268;p16"/>
                <p:cNvPicPr preferRelativeResize="0"/>
                <p:nvPr/>
              </p:nvPicPr>
              <p:blipFill rotWithShape="1">
                <a:blip r:embed="rId130">
                  <a:alphaModFix/>
                </a:blip>
                <a:srcRect/>
                <a:stretch/>
              </p:blipFill>
              <p:spPr>
                <a:xfrm>
                  <a:off x="9802642" y="2038959"/>
                  <a:ext cx="917211" cy="309402"/>
                </a:xfrm>
                <a:prstGeom prst="rect">
                  <a:avLst/>
                </a:prstGeom>
                <a:noFill/>
                <a:ln>
                  <a:noFill/>
                </a:ln>
              </p:spPr>
            </p:pic>
            <p:pic>
              <p:nvPicPr>
                <p:cNvPr id="269" name="Google Shape;269;p16"/>
                <p:cNvPicPr preferRelativeResize="0"/>
                <p:nvPr/>
              </p:nvPicPr>
              <p:blipFill rotWithShape="1">
                <a:blip r:embed="rId131">
                  <a:alphaModFix/>
                </a:blip>
                <a:srcRect l="5109" t="41720" r="5413" b="41825"/>
                <a:stretch/>
              </p:blipFill>
              <p:spPr>
                <a:xfrm>
                  <a:off x="9308214" y="1772778"/>
                  <a:ext cx="1105606" cy="203319"/>
                </a:xfrm>
                <a:prstGeom prst="rect">
                  <a:avLst/>
                </a:prstGeom>
                <a:noFill/>
                <a:ln>
                  <a:noFill/>
                </a:ln>
              </p:spPr>
            </p:pic>
            <p:pic>
              <p:nvPicPr>
                <p:cNvPr id="270" name="Google Shape;270;p16"/>
                <p:cNvPicPr preferRelativeResize="0"/>
                <p:nvPr/>
              </p:nvPicPr>
              <p:blipFill rotWithShape="1">
                <a:blip r:embed="rId42">
                  <a:alphaModFix/>
                </a:blip>
                <a:srcRect/>
                <a:stretch/>
              </p:blipFill>
              <p:spPr>
                <a:xfrm>
                  <a:off x="6167630" y="2043056"/>
                  <a:ext cx="989019" cy="301275"/>
                </a:xfrm>
                <a:prstGeom prst="rect">
                  <a:avLst/>
                </a:prstGeom>
                <a:noFill/>
                <a:ln>
                  <a:noFill/>
                </a:ln>
              </p:spPr>
            </p:pic>
            <p:pic>
              <p:nvPicPr>
                <p:cNvPr id="271" name="Google Shape;271;p16"/>
                <p:cNvPicPr preferRelativeResize="0"/>
                <p:nvPr/>
              </p:nvPicPr>
              <p:blipFill rotWithShape="1">
                <a:blip r:embed="rId132">
                  <a:alphaModFix/>
                </a:blip>
                <a:srcRect/>
                <a:stretch/>
              </p:blipFill>
              <p:spPr>
                <a:xfrm>
                  <a:off x="7211125" y="2034402"/>
                  <a:ext cx="1158860" cy="318539"/>
                </a:xfrm>
                <a:prstGeom prst="rect">
                  <a:avLst/>
                </a:prstGeom>
                <a:noFill/>
                <a:ln>
                  <a:noFill/>
                </a:ln>
              </p:spPr>
            </p:pic>
            <p:pic>
              <p:nvPicPr>
                <p:cNvPr id="272" name="Google Shape;272;p16"/>
                <p:cNvPicPr preferRelativeResize="0"/>
                <p:nvPr/>
              </p:nvPicPr>
              <p:blipFill rotWithShape="1">
                <a:blip r:embed="rId33">
                  <a:alphaModFix/>
                </a:blip>
                <a:srcRect l="9381" t="35730" r="9389" b="35313"/>
                <a:stretch/>
              </p:blipFill>
              <p:spPr>
                <a:xfrm>
                  <a:off x="7507851" y="2471560"/>
                  <a:ext cx="940513" cy="178962"/>
                </a:xfrm>
                <a:prstGeom prst="rect">
                  <a:avLst/>
                </a:prstGeom>
                <a:noFill/>
                <a:ln>
                  <a:noFill/>
                </a:ln>
              </p:spPr>
            </p:pic>
            <p:pic>
              <p:nvPicPr>
                <p:cNvPr id="273" name="Google Shape;273;p16"/>
                <p:cNvPicPr preferRelativeResize="0"/>
                <p:nvPr/>
              </p:nvPicPr>
              <p:blipFill rotWithShape="1">
                <a:blip r:embed="rId133">
                  <a:alphaModFix/>
                </a:blip>
                <a:srcRect l="3886" t="9" r="4445"/>
                <a:stretch/>
              </p:blipFill>
              <p:spPr>
                <a:xfrm>
                  <a:off x="8424449" y="2000120"/>
                  <a:ext cx="1323715" cy="387100"/>
                </a:xfrm>
                <a:prstGeom prst="rect">
                  <a:avLst/>
                </a:prstGeom>
                <a:solidFill>
                  <a:srgbClr val="E9EDEF"/>
                </a:solidFill>
                <a:ln>
                  <a:noFill/>
                </a:ln>
              </p:spPr>
            </p:pic>
            <p:pic>
              <p:nvPicPr>
                <p:cNvPr id="274" name="Google Shape;274;p16"/>
                <p:cNvPicPr preferRelativeResize="0"/>
                <p:nvPr/>
              </p:nvPicPr>
              <p:blipFill rotWithShape="1">
                <a:blip r:embed="rId134">
                  <a:alphaModFix/>
                </a:blip>
                <a:srcRect l="10536" t="37300" r="11007" b="37396"/>
                <a:stretch/>
              </p:blipFill>
              <p:spPr>
                <a:xfrm>
                  <a:off x="8508990" y="2481733"/>
                  <a:ext cx="881987" cy="158586"/>
                </a:xfrm>
                <a:prstGeom prst="rect">
                  <a:avLst/>
                </a:prstGeom>
                <a:solidFill>
                  <a:srgbClr val="E9EDEF"/>
                </a:solidFill>
                <a:ln>
                  <a:noFill/>
                </a:ln>
              </p:spPr>
            </p:pic>
          </p:grpSp>
        </p:grpSp>
        <p:grpSp>
          <p:nvGrpSpPr>
            <p:cNvPr id="275" name="Google Shape;275;p16"/>
            <p:cNvGrpSpPr/>
            <p:nvPr/>
          </p:nvGrpSpPr>
          <p:grpSpPr>
            <a:xfrm>
              <a:off x="1021863" y="10531000"/>
              <a:ext cx="2739300" cy="910800"/>
              <a:chOff x="1021863" y="10808875"/>
              <a:chExt cx="2739300" cy="910800"/>
            </a:xfrm>
          </p:grpSpPr>
          <p:sp>
            <p:nvSpPr>
              <p:cNvPr id="276" name="Google Shape;276;p16"/>
              <p:cNvSpPr/>
              <p:nvPr/>
            </p:nvSpPr>
            <p:spPr>
              <a:xfrm>
                <a:off x="1021863" y="10808875"/>
                <a:ext cx="2739300" cy="91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6"/>
              <p:cNvSpPr/>
              <p:nvPr/>
            </p:nvSpPr>
            <p:spPr>
              <a:xfrm>
                <a:off x="1021875" y="10808900"/>
                <a:ext cx="931800" cy="165900"/>
              </a:xfrm>
              <a:prstGeom prst="roundRect">
                <a:avLst>
                  <a:gd name="adj" fmla="val 16667"/>
                </a:avLst>
              </a:prstGeom>
              <a:solidFill>
                <a:srgbClr val="00B0F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900" b="1">
                    <a:solidFill>
                      <a:srgbClr val="FFFFFF"/>
                    </a:solidFill>
                    <a:latin typeface="Calibri"/>
                    <a:ea typeface="Calibri"/>
                    <a:cs typeface="Calibri"/>
                    <a:sym typeface="Calibri"/>
                  </a:rPr>
                  <a:t>End Point</a:t>
                </a:r>
                <a:endParaRPr sz="900" b="1" i="0" u="none" strike="noStrike" cap="none">
                  <a:solidFill>
                    <a:srgbClr val="FFFFFF"/>
                  </a:solidFill>
                  <a:latin typeface="Calibri"/>
                  <a:ea typeface="Calibri"/>
                  <a:cs typeface="Calibri"/>
                  <a:sym typeface="Calibri"/>
                </a:endParaRPr>
              </a:p>
            </p:txBody>
          </p:sp>
          <p:grpSp>
            <p:nvGrpSpPr>
              <p:cNvPr id="278" name="Google Shape;278;p16"/>
              <p:cNvGrpSpPr/>
              <p:nvPr/>
            </p:nvGrpSpPr>
            <p:grpSpPr>
              <a:xfrm>
                <a:off x="1158385" y="10997175"/>
                <a:ext cx="2404165" cy="667318"/>
                <a:chOff x="1458844" y="1520178"/>
                <a:chExt cx="4090803" cy="1135474"/>
              </a:xfrm>
            </p:grpSpPr>
            <p:pic>
              <p:nvPicPr>
                <p:cNvPr id="279" name="Google Shape;279;p16"/>
                <p:cNvPicPr preferRelativeResize="0"/>
                <p:nvPr/>
              </p:nvPicPr>
              <p:blipFill rotWithShape="1">
                <a:blip r:embed="rId115">
                  <a:alphaModFix/>
                </a:blip>
                <a:srcRect/>
                <a:stretch/>
              </p:blipFill>
              <p:spPr>
                <a:xfrm>
                  <a:off x="1458844" y="1520178"/>
                  <a:ext cx="803763" cy="408919"/>
                </a:xfrm>
                <a:prstGeom prst="rect">
                  <a:avLst/>
                </a:prstGeom>
                <a:noFill/>
                <a:ln>
                  <a:noFill/>
                </a:ln>
              </p:spPr>
            </p:pic>
            <p:pic>
              <p:nvPicPr>
                <p:cNvPr id="280" name="Google Shape;280;p16"/>
                <p:cNvPicPr preferRelativeResize="0"/>
                <p:nvPr/>
              </p:nvPicPr>
              <p:blipFill rotWithShape="1">
                <a:blip r:embed="rId116">
                  <a:alphaModFix/>
                </a:blip>
                <a:srcRect/>
                <a:stretch/>
              </p:blipFill>
              <p:spPr>
                <a:xfrm>
                  <a:off x="2345358" y="1573448"/>
                  <a:ext cx="840760" cy="400757"/>
                </a:xfrm>
                <a:prstGeom prst="rect">
                  <a:avLst/>
                </a:prstGeom>
                <a:noFill/>
                <a:ln>
                  <a:noFill/>
                </a:ln>
              </p:spPr>
            </p:pic>
            <p:pic>
              <p:nvPicPr>
                <p:cNvPr id="281" name="Google Shape;281;p16"/>
                <p:cNvPicPr preferRelativeResize="0"/>
                <p:nvPr/>
              </p:nvPicPr>
              <p:blipFill rotWithShape="1">
                <a:blip r:embed="rId117">
                  <a:alphaModFix/>
                </a:blip>
                <a:srcRect t="33258" b="27326"/>
                <a:stretch/>
              </p:blipFill>
              <p:spPr>
                <a:xfrm>
                  <a:off x="3268907" y="1688781"/>
                  <a:ext cx="803779" cy="178174"/>
                </a:xfrm>
                <a:prstGeom prst="rect">
                  <a:avLst/>
                </a:prstGeom>
                <a:noFill/>
                <a:ln>
                  <a:noFill/>
                </a:ln>
              </p:spPr>
            </p:pic>
            <p:pic>
              <p:nvPicPr>
                <p:cNvPr id="282" name="Google Shape;282;p16"/>
                <p:cNvPicPr preferRelativeResize="0"/>
                <p:nvPr/>
              </p:nvPicPr>
              <p:blipFill rotWithShape="1">
                <a:blip r:embed="rId44">
                  <a:alphaModFix/>
                </a:blip>
                <a:srcRect/>
                <a:stretch/>
              </p:blipFill>
              <p:spPr>
                <a:xfrm>
                  <a:off x="4168795" y="1666784"/>
                  <a:ext cx="449022" cy="224486"/>
                </a:xfrm>
                <a:prstGeom prst="rect">
                  <a:avLst/>
                </a:prstGeom>
                <a:noFill/>
                <a:ln>
                  <a:noFill/>
                </a:ln>
              </p:spPr>
            </p:pic>
            <p:pic>
              <p:nvPicPr>
                <p:cNvPr id="283" name="Google Shape;283;p16"/>
                <p:cNvPicPr preferRelativeResize="0"/>
                <p:nvPr/>
              </p:nvPicPr>
              <p:blipFill rotWithShape="1">
                <a:blip r:embed="rId118">
                  <a:alphaModFix/>
                </a:blip>
                <a:srcRect l="7222" t="19767" r="7800" b="18381"/>
                <a:stretch/>
              </p:blipFill>
              <p:spPr>
                <a:xfrm>
                  <a:off x="1531088" y="2061810"/>
                  <a:ext cx="989021" cy="271146"/>
                </a:xfrm>
                <a:prstGeom prst="rect">
                  <a:avLst/>
                </a:prstGeom>
                <a:noFill/>
                <a:ln>
                  <a:noFill/>
                </a:ln>
              </p:spPr>
            </p:pic>
            <p:pic>
              <p:nvPicPr>
                <p:cNvPr id="284" name="Google Shape;284;p16"/>
                <p:cNvPicPr preferRelativeResize="0"/>
                <p:nvPr/>
              </p:nvPicPr>
              <p:blipFill rotWithShape="1">
                <a:blip r:embed="rId119">
                  <a:alphaModFix/>
                </a:blip>
                <a:srcRect/>
                <a:stretch/>
              </p:blipFill>
              <p:spPr>
                <a:xfrm>
                  <a:off x="3526135" y="2108318"/>
                  <a:ext cx="938566" cy="178152"/>
                </a:xfrm>
                <a:prstGeom prst="rect">
                  <a:avLst/>
                </a:prstGeom>
                <a:noFill/>
                <a:ln>
                  <a:noFill/>
                </a:ln>
              </p:spPr>
            </p:pic>
            <p:pic>
              <p:nvPicPr>
                <p:cNvPr id="285" name="Google Shape;285;p16"/>
                <p:cNvPicPr preferRelativeResize="0"/>
                <p:nvPr/>
              </p:nvPicPr>
              <p:blipFill rotWithShape="1">
                <a:blip r:embed="rId120">
                  <a:alphaModFix/>
                </a:blip>
                <a:srcRect/>
                <a:stretch/>
              </p:blipFill>
              <p:spPr>
                <a:xfrm>
                  <a:off x="4713944" y="1663690"/>
                  <a:ext cx="791706" cy="230686"/>
                </a:xfrm>
                <a:prstGeom prst="rect">
                  <a:avLst/>
                </a:prstGeom>
                <a:noFill/>
                <a:ln>
                  <a:noFill/>
                </a:ln>
              </p:spPr>
            </p:pic>
            <p:pic>
              <p:nvPicPr>
                <p:cNvPr id="286" name="Google Shape;286;p16"/>
                <p:cNvPicPr preferRelativeResize="0"/>
                <p:nvPr/>
              </p:nvPicPr>
              <p:blipFill rotWithShape="1">
                <a:blip r:embed="rId121">
                  <a:alphaModFix/>
                </a:blip>
                <a:srcRect/>
                <a:stretch/>
              </p:blipFill>
              <p:spPr>
                <a:xfrm>
                  <a:off x="2589398" y="2076283"/>
                  <a:ext cx="840745" cy="242204"/>
                </a:xfrm>
                <a:prstGeom prst="rect">
                  <a:avLst/>
                </a:prstGeom>
                <a:noFill/>
                <a:ln>
                  <a:noFill/>
                </a:ln>
              </p:spPr>
            </p:pic>
            <p:pic>
              <p:nvPicPr>
                <p:cNvPr id="287" name="Google Shape;287;p16"/>
                <p:cNvPicPr preferRelativeResize="0"/>
                <p:nvPr/>
              </p:nvPicPr>
              <p:blipFill rotWithShape="1">
                <a:blip r:embed="rId122">
                  <a:alphaModFix/>
                </a:blip>
                <a:srcRect/>
                <a:stretch/>
              </p:blipFill>
              <p:spPr>
                <a:xfrm>
                  <a:off x="1564788" y="2405434"/>
                  <a:ext cx="986696" cy="246582"/>
                </a:xfrm>
                <a:prstGeom prst="rect">
                  <a:avLst/>
                </a:prstGeom>
                <a:noFill/>
                <a:ln>
                  <a:noFill/>
                </a:ln>
              </p:spPr>
            </p:pic>
            <p:pic>
              <p:nvPicPr>
                <p:cNvPr id="288" name="Google Shape;288;p16"/>
                <p:cNvPicPr preferRelativeResize="0"/>
                <p:nvPr/>
              </p:nvPicPr>
              <p:blipFill rotWithShape="1">
                <a:blip r:embed="rId123">
                  <a:alphaModFix/>
                </a:blip>
                <a:srcRect t="27681" b="29717"/>
                <a:stretch/>
              </p:blipFill>
              <p:spPr>
                <a:xfrm>
                  <a:off x="2589399" y="2379607"/>
                  <a:ext cx="1260488" cy="276045"/>
                </a:xfrm>
                <a:prstGeom prst="rect">
                  <a:avLst/>
                </a:prstGeom>
                <a:noFill/>
                <a:ln>
                  <a:noFill/>
                </a:ln>
              </p:spPr>
            </p:pic>
            <p:pic>
              <p:nvPicPr>
                <p:cNvPr id="289" name="Google Shape;289;p16"/>
                <p:cNvPicPr preferRelativeResize="0"/>
                <p:nvPr/>
              </p:nvPicPr>
              <p:blipFill rotWithShape="1">
                <a:blip r:embed="rId124">
                  <a:alphaModFix/>
                </a:blip>
                <a:srcRect/>
                <a:stretch/>
              </p:blipFill>
              <p:spPr>
                <a:xfrm>
                  <a:off x="3908220" y="2450312"/>
                  <a:ext cx="690707" cy="156830"/>
                </a:xfrm>
                <a:prstGeom prst="rect">
                  <a:avLst/>
                </a:prstGeom>
                <a:noFill/>
                <a:ln>
                  <a:noFill/>
                </a:ln>
              </p:spPr>
            </p:pic>
            <p:pic>
              <p:nvPicPr>
                <p:cNvPr id="290" name="Google Shape;290;p16"/>
                <p:cNvPicPr preferRelativeResize="0"/>
                <p:nvPr/>
              </p:nvPicPr>
              <p:blipFill rotWithShape="1">
                <a:blip r:embed="rId125">
                  <a:alphaModFix/>
                </a:blip>
                <a:srcRect/>
                <a:stretch/>
              </p:blipFill>
              <p:spPr>
                <a:xfrm>
                  <a:off x="4560622" y="2028771"/>
                  <a:ext cx="989025" cy="304322"/>
                </a:xfrm>
                <a:prstGeom prst="rect">
                  <a:avLst/>
                </a:prstGeom>
                <a:noFill/>
                <a:ln>
                  <a:noFill/>
                </a:ln>
              </p:spPr>
            </p:pic>
            <p:pic>
              <p:nvPicPr>
                <p:cNvPr id="291" name="Google Shape;291;p16"/>
                <p:cNvPicPr preferRelativeResize="0"/>
                <p:nvPr/>
              </p:nvPicPr>
              <p:blipFill rotWithShape="1">
                <a:blip r:embed="rId126">
                  <a:alphaModFix/>
                </a:blip>
                <a:srcRect t="35027" b="39135"/>
                <a:stretch/>
              </p:blipFill>
              <p:spPr>
                <a:xfrm>
                  <a:off x="4689433" y="2427783"/>
                  <a:ext cx="840760" cy="217220"/>
                </a:xfrm>
                <a:prstGeom prst="rect">
                  <a:avLst/>
                </a:prstGeom>
                <a:solidFill>
                  <a:srgbClr val="F9F9F9"/>
                </a:solidFill>
                <a:ln>
                  <a:noFill/>
                </a:ln>
              </p:spPr>
            </p:pic>
          </p:grpSp>
        </p:grpSp>
        <p:grpSp>
          <p:nvGrpSpPr>
            <p:cNvPr id="292" name="Google Shape;292;p16"/>
            <p:cNvGrpSpPr/>
            <p:nvPr/>
          </p:nvGrpSpPr>
          <p:grpSpPr>
            <a:xfrm>
              <a:off x="3761163" y="10531000"/>
              <a:ext cx="2739321" cy="910800"/>
              <a:chOff x="3761163" y="10808875"/>
              <a:chExt cx="2739321" cy="910800"/>
            </a:xfrm>
          </p:grpSpPr>
          <p:sp>
            <p:nvSpPr>
              <p:cNvPr id="293" name="Google Shape;293;p16"/>
              <p:cNvSpPr/>
              <p:nvPr/>
            </p:nvSpPr>
            <p:spPr>
              <a:xfrm>
                <a:off x="3761163" y="10808875"/>
                <a:ext cx="2739300" cy="910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94" name="Google Shape;294;p16"/>
              <p:cNvGrpSpPr/>
              <p:nvPr/>
            </p:nvGrpSpPr>
            <p:grpSpPr>
              <a:xfrm>
                <a:off x="3803263" y="10808917"/>
                <a:ext cx="2697220" cy="852562"/>
                <a:chOff x="6167630" y="1199847"/>
                <a:chExt cx="4589450" cy="1450675"/>
              </a:xfrm>
            </p:grpSpPr>
            <p:sp>
              <p:nvSpPr>
                <p:cNvPr id="295" name="Google Shape;295;p16"/>
                <p:cNvSpPr/>
                <p:nvPr/>
              </p:nvSpPr>
              <p:spPr>
                <a:xfrm>
                  <a:off x="9344680" y="1199847"/>
                  <a:ext cx="1412400" cy="282300"/>
                </a:xfrm>
                <a:prstGeom prst="roundRect">
                  <a:avLst>
                    <a:gd name="adj" fmla="val 16667"/>
                  </a:avLst>
                </a:prstGeom>
                <a:solidFill>
                  <a:srgbClr val="00B0F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900" b="1">
                      <a:solidFill>
                        <a:srgbClr val="FFFFFF"/>
                      </a:solidFill>
                      <a:latin typeface="Calibri"/>
                      <a:ea typeface="Calibri"/>
                      <a:cs typeface="Calibri"/>
                      <a:sym typeface="Calibri"/>
                    </a:rPr>
                    <a:t>Productivity</a:t>
                  </a:r>
                  <a:endParaRPr sz="900" b="1" i="0" u="none" strike="noStrike" cap="none">
                    <a:solidFill>
                      <a:srgbClr val="FFFFFF"/>
                    </a:solidFill>
                    <a:latin typeface="Calibri"/>
                    <a:ea typeface="Calibri"/>
                    <a:cs typeface="Calibri"/>
                    <a:sym typeface="Calibri"/>
                  </a:endParaRPr>
                </a:p>
              </p:txBody>
            </p:sp>
            <p:pic>
              <p:nvPicPr>
                <p:cNvPr id="296" name="Google Shape;296;p16"/>
                <p:cNvPicPr preferRelativeResize="0"/>
                <p:nvPr/>
              </p:nvPicPr>
              <p:blipFill rotWithShape="1">
                <a:blip r:embed="rId127">
                  <a:alphaModFix/>
                </a:blip>
                <a:srcRect/>
                <a:stretch/>
              </p:blipFill>
              <p:spPr>
                <a:xfrm>
                  <a:off x="6457466" y="1688235"/>
                  <a:ext cx="1105633" cy="186764"/>
                </a:xfrm>
                <a:prstGeom prst="rect">
                  <a:avLst/>
                </a:prstGeom>
                <a:noFill/>
                <a:ln>
                  <a:noFill/>
                </a:ln>
              </p:spPr>
            </p:pic>
            <p:pic>
              <p:nvPicPr>
                <p:cNvPr id="297" name="Google Shape;297;p16"/>
                <p:cNvPicPr preferRelativeResize="0"/>
                <p:nvPr/>
              </p:nvPicPr>
              <p:blipFill rotWithShape="1">
                <a:blip r:embed="rId128">
                  <a:alphaModFix/>
                </a:blip>
                <a:srcRect/>
                <a:stretch/>
              </p:blipFill>
              <p:spPr>
                <a:xfrm>
                  <a:off x="7587189" y="1657673"/>
                  <a:ext cx="837266" cy="247891"/>
                </a:xfrm>
                <a:prstGeom prst="rect">
                  <a:avLst/>
                </a:prstGeom>
                <a:noFill/>
                <a:ln>
                  <a:noFill/>
                </a:ln>
              </p:spPr>
            </p:pic>
            <p:pic>
              <p:nvPicPr>
                <p:cNvPr id="298" name="Google Shape;298;p16"/>
                <p:cNvPicPr preferRelativeResize="0"/>
                <p:nvPr/>
              </p:nvPicPr>
              <p:blipFill rotWithShape="1">
                <a:blip r:embed="rId129">
                  <a:alphaModFix/>
                </a:blip>
                <a:srcRect/>
                <a:stretch/>
              </p:blipFill>
              <p:spPr>
                <a:xfrm>
                  <a:off x="8490411" y="1672519"/>
                  <a:ext cx="762992" cy="218196"/>
                </a:xfrm>
                <a:prstGeom prst="rect">
                  <a:avLst/>
                </a:prstGeom>
                <a:noFill/>
                <a:ln>
                  <a:noFill/>
                </a:ln>
              </p:spPr>
            </p:pic>
            <p:pic>
              <p:nvPicPr>
                <p:cNvPr id="299" name="Google Shape;299;p16"/>
                <p:cNvPicPr preferRelativeResize="0"/>
                <p:nvPr/>
              </p:nvPicPr>
              <p:blipFill rotWithShape="1">
                <a:blip r:embed="rId130">
                  <a:alphaModFix/>
                </a:blip>
                <a:srcRect/>
                <a:stretch/>
              </p:blipFill>
              <p:spPr>
                <a:xfrm>
                  <a:off x="9802642" y="1975236"/>
                  <a:ext cx="917211" cy="309402"/>
                </a:xfrm>
                <a:prstGeom prst="rect">
                  <a:avLst/>
                </a:prstGeom>
                <a:noFill/>
                <a:ln>
                  <a:noFill/>
                </a:ln>
              </p:spPr>
            </p:pic>
            <p:pic>
              <p:nvPicPr>
                <p:cNvPr id="300" name="Google Shape;300;p16"/>
                <p:cNvPicPr preferRelativeResize="0"/>
                <p:nvPr/>
              </p:nvPicPr>
              <p:blipFill rotWithShape="1">
                <a:blip r:embed="rId131">
                  <a:alphaModFix/>
                </a:blip>
                <a:srcRect l="5109" t="41720" r="5413" b="41825"/>
                <a:stretch/>
              </p:blipFill>
              <p:spPr>
                <a:xfrm>
                  <a:off x="9308214" y="1679958"/>
                  <a:ext cx="1105606" cy="203319"/>
                </a:xfrm>
                <a:prstGeom prst="rect">
                  <a:avLst/>
                </a:prstGeom>
                <a:noFill/>
                <a:ln>
                  <a:noFill/>
                </a:ln>
              </p:spPr>
            </p:pic>
            <p:pic>
              <p:nvPicPr>
                <p:cNvPr id="301" name="Google Shape;301;p16"/>
                <p:cNvPicPr preferRelativeResize="0"/>
                <p:nvPr/>
              </p:nvPicPr>
              <p:blipFill rotWithShape="1">
                <a:blip r:embed="rId42">
                  <a:alphaModFix/>
                </a:blip>
                <a:srcRect/>
                <a:stretch/>
              </p:blipFill>
              <p:spPr>
                <a:xfrm>
                  <a:off x="6167630" y="1979333"/>
                  <a:ext cx="989019" cy="301275"/>
                </a:xfrm>
                <a:prstGeom prst="rect">
                  <a:avLst/>
                </a:prstGeom>
                <a:noFill/>
                <a:ln>
                  <a:noFill/>
                </a:ln>
              </p:spPr>
            </p:pic>
            <p:pic>
              <p:nvPicPr>
                <p:cNvPr id="302" name="Google Shape;302;p16"/>
                <p:cNvPicPr preferRelativeResize="0"/>
                <p:nvPr/>
              </p:nvPicPr>
              <p:blipFill rotWithShape="1">
                <a:blip r:embed="rId132">
                  <a:alphaModFix/>
                </a:blip>
                <a:srcRect/>
                <a:stretch/>
              </p:blipFill>
              <p:spPr>
                <a:xfrm>
                  <a:off x="7211125" y="1970679"/>
                  <a:ext cx="1158860" cy="318539"/>
                </a:xfrm>
                <a:prstGeom prst="rect">
                  <a:avLst/>
                </a:prstGeom>
                <a:noFill/>
                <a:ln>
                  <a:noFill/>
                </a:ln>
              </p:spPr>
            </p:pic>
            <p:pic>
              <p:nvPicPr>
                <p:cNvPr id="303" name="Google Shape;303;p16"/>
                <p:cNvPicPr preferRelativeResize="0"/>
                <p:nvPr/>
              </p:nvPicPr>
              <p:blipFill rotWithShape="1">
                <a:blip r:embed="rId33">
                  <a:alphaModFix/>
                </a:blip>
                <a:srcRect l="9381" t="35730" r="9389" b="35313"/>
                <a:stretch/>
              </p:blipFill>
              <p:spPr>
                <a:xfrm>
                  <a:off x="7507851" y="2471560"/>
                  <a:ext cx="940513" cy="178962"/>
                </a:xfrm>
                <a:prstGeom prst="rect">
                  <a:avLst/>
                </a:prstGeom>
                <a:noFill/>
                <a:ln>
                  <a:noFill/>
                </a:ln>
              </p:spPr>
            </p:pic>
            <p:pic>
              <p:nvPicPr>
                <p:cNvPr id="304" name="Google Shape;304;p16"/>
                <p:cNvPicPr preferRelativeResize="0"/>
                <p:nvPr/>
              </p:nvPicPr>
              <p:blipFill rotWithShape="1">
                <a:blip r:embed="rId133">
                  <a:alphaModFix/>
                </a:blip>
                <a:srcRect l="3886" t="9" r="4445"/>
                <a:stretch/>
              </p:blipFill>
              <p:spPr>
                <a:xfrm>
                  <a:off x="8424449" y="1936397"/>
                  <a:ext cx="1323715" cy="387100"/>
                </a:xfrm>
                <a:prstGeom prst="rect">
                  <a:avLst/>
                </a:prstGeom>
                <a:solidFill>
                  <a:srgbClr val="E9EDEF"/>
                </a:solidFill>
                <a:ln>
                  <a:noFill/>
                </a:ln>
              </p:spPr>
            </p:pic>
            <p:pic>
              <p:nvPicPr>
                <p:cNvPr id="305" name="Google Shape;305;p16"/>
                <p:cNvPicPr preferRelativeResize="0"/>
                <p:nvPr/>
              </p:nvPicPr>
              <p:blipFill rotWithShape="1">
                <a:blip r:embed="rId134">
                  <a:alphaModFix/>
                </a:blip>
                <a:srcRect l="10536" t="37300" r="11007" b="37396"/>
                <a:stretch/>
              </p:blipFill>
              <p:spPr>
                <a:xfrm>
                  <a:off x="8508990" y="2481733"/>
                  <a:ext cx="881987" cy="158586"/>
                </a:xfrm>
                <a:prstGeom prst="rect">
                  <a:avLst/>
                </a:prstGeom>
                <a:solidFill>
                  <a:srgbClr val="E9EDEF"/>
                </a:solidFill>
                <a:ln>
                  <a:noFill/>
                </a:ln>
              </p:spPr>
            </p:pic>
          </p:grpSp>
        </p:grpSp>
        <p:sp>
          <p:nvSpPr>
            <p:cNvPr id="306" name="Google Shape;306;p16"/>
            <p:cNvSpPr/>
            <p:nvPr/>
          </p:nvSpPr>
          <p:spPr>
            <a:xfrm>
              <a:off x="3223073" y="9618775"/>
              <a:ext cx="1076100" cy="244200"/>
            </a:xfrm>
            <a:prstGeom prst="roundRect">
              <a:avLst>
                <a:gd name="adj" fmla="val 16667"/>
              </a:avLst>
            </a:prstGeom>
            <a:solidFill>
              <a:srgbClr val="00B0F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100" b="1">
                  <a:solidFill>
                    <a:srgbClr val="FFFFFF"/>
                  </a:solidFill>
                  <a:latin typeface="Calibri"/>
                  <a:ea typeface="Calibri"/>
                  <a:cs typeface="Calibri"/>
                  <a:sym typeface="Calibri"/>
                </a:rPr>
                <a:t>SOFTWARE</a:t>
              </a:r>
              <a:endParaRPr sz="1100" b="1" i="0" u="none" strike="noStrike" cap="none">
                <a:solidFill>
                  <a:srgbClr val="FFFFFF"/>
                </a:solidFill>
                <a:latin typeface="Calibri"/>
                <a:ea typeface="Calibri"/>
                <a:cs typeface="Calibri"/>
                <a:sym typeface="Calibri"/>
              </a:endParaRPr>
            </a:p>
          </p:txBody>
        </p:sp>
      </p:grpSp>
      <p:grpSp>
        <p:nvGrpSpPr>
          <p:cNvPr id="6" name="Group 5">
            <a:extLst>
              <a:ext uri="{FF2B5EF4-FFF2-40B4-BE49-F238E27FC236}">
                <a16:creationId xmlns:a16="http://schemas.microsoft.com/office/drawing/2014/main" id="{CEF362D6-072A-4A59-B30F-E663F819004D}"/>
              </a:ext>
            </a:extLst>
          </p:cNvPr>
          <p:cNvGrpSpPr/>
          <p:nvPr/>
        </p:nvGrpSpPr>
        <p:grpSpPr>
          <a:xfrm>
            <a:off x="1025093" y="7545440"/>
            <a:ext cx="5608532" cy="748500"/>
            <a:chOff x="1046471" y="8293550"/>
            <a:chExt cx="5608532" cy="748500"/>
          </a:xfrm>
        </p:grpSpPr>
        <p:sp>
          <p:nvSpPr>
            <p:cNvPr id="337" name="Google Shape;337;p16"/>
            <p:cNvSpPr/>
            <p:nvPr/>
          </p:nvSpPr>
          <p:spPr>
            <a:xfrm>
              <a:off x="1046503" y="8293550"/>
              <a:ext cx="5608500" cy="748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8" name="Google Shape;338;p16"/>
            <p:cNvSpPr/>
            <p:nvPr/>
          </p:nvSpPr>
          <p:spPr>
            <a:xfrm>
              <a:off x="1046471" y="8293586"/>
              <a:ext cx="1687734" cy="233089"/>
            </a:xfrm>
            <a:prstGeom prst="roundRect">
              <a:avLst>
                <a:gd name="adj" fmla="val 16667"/>
              </a:avLst>
            </a:prstGeom>
            <a:solidFill>
              <a:srgbClr val="00B0F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100" b="1">
                  <a:solidFill>
                    <a:srgbClr val="FFFFFF"/>
                  </a:solidFill>
                  <a:latin typeface="Calibri"/>
                  <a:ea typeface="Calibri"/>
                  <a:cs typeface="Calibri"/>
                  <a:sym typeface="Calibri"/>
                </a:rPr>
                <a:t>APPLIANCE</a:t>
              </a:r>
              <a:endParaRPr sz="1100" b="1" i="0" u="none" strike="noStrike" cap="none">
                <a:solidFill>
                  <a:srgbClr val="FFFFFF"/>
                </a:solidFill>
                <a:latin typeface="Calibri"/>
                <a:ea typeface="Calibri"/>
                <a:cs typeface="Calibri"/>
                <a:sym typeface="Calibri"/>
              </a:endParaRPr>
            </a:p>
          </p:txBody>
        </p:sp>
        <p:pic>
          <p:nvPicPr>
            <p:cNvPr id="340" name="Google Shape;340;p16"/>
            <p:cNvPicPr preferRelativeResize="0"/>
            <p:nvPr/>
          </p:nvPicPr>
          <p:blipFill rotWithShape="1">
            <a:blip r:embed="rId135">
              <a:alphaModFix/>
            </a:blip>
            <a:srcRect l="8305" t="30209" r="9948" b="25487"/>
            <a:stretch/>
          </p:blipFill>
          <p:spPr>
            <a:xfrm>
              <a:off x="2935150" y="8450897"/>
              <a:ext cx="611702" cy="220949"/>
            </a:xfrm>
            <a:prstGeom prst="rect">
              <a:avLst/>
            </a:prstGeom>
            <a:noFill/>
            <a:ln>
              <a:noFill/>
            </a:ln>
          </p:spPr>
        </p:pic>
        <p:pic>
          <p:nvPicPr>
            <p:cNvPr id="341" name="Google Shape;341;p16"/>
            <p:cNvPicPr preferRelativeResize="0"/>
            <p:nvPr/>
          </p:nvPicPr>
          <p:blipFill>
            <a:blip r:embed="rId136">
              <a:alphaModFix/>
            </a:blip>
            <a:stretch>
              <a:fillRect/>
            </a:stretch>
          </p:blipFill>
          <p:spPr>
            <a:xfrm>
              <a:off x="3596950" y="8495734"/>
              <a:ext cx="321295" cy="147324"/>
            </a:xfrm>
            <a:prstGeom prst="rect">
              <a:avLst/>
            </a:prstGeom>
            <a:noFill/>
            <a:ln>
              <a:noFill/>
            </a:ln>
          </p:spPr>
        </p:pic>
        <p:pic>
          <p:nvPicPr>
            <p:cNvPr id="342" name="Google Shape;342;p16"/>
            <p:cNvPicPr preferRelativeResize="0"/>
            <p:nvPr/>
          </p:nvPicPr>
          <p:blipFill>
            <a:blip r:embed="rId137">
              <a:alphaModFix/>
            </a:blip>
            <a:stretch>
              <a:fillRect/>
            </a:stretch>
          </p:blipFill>
          <p:spPr>
            <a:xfrm>
              <a:off x="3998125" y="8527748"/>
              <a:ext cx="631549" cy="83275"/>
            </a:xfrm>
            <a:prstGeom prst="rect">
              <a:avLst/>
            </a:prstGeom>
            <a:noFill/>
            <a:ln>
              <a:noFill/>
            </a:ln>
          </p:spPr>
        </p:pic>
        <p:pic>
          <p:nvPicPr>
            <p:cNvPr id="343" name="Google Shape;343;p16"/>
            <p:cNvPicPr preferRelativeResize="0"/>
            <p:nvPr/>
          </p:nvPicPr>
          <p:blipFill rotWithShape="1">
            <a:blip r:embed="rId138">
              <a:alphaModFix/>
            </a:blip>
            <a:srcRect t="35363" b="34131"/>
            <a:stretch/>
          </p:blipFill>
          <p:spPr>
            <a:xfrm>
              <a:off x="4681525" y="8519735"/>
              <a:ext cx="578683" cy="99300"/>
            </a:xfrm>
            <a:prstGeom prst="rect">
              <a:avLst/>
            </a:prstGeom>
            <a:noFill/>
            <a:ln>
              <a:noFill/>
            </a:ln>
          </p:spPr>
        </p:pic>
        <p:pic>
          <p:nvPicPr>
            <p:cNvPr id="344" name="Google Shape;344;p16"/>
            <p:cNvPicPr preferRelativeResize="0"/>
            <p:nvPr/>
          </p:nvPicPr>
          <p:blipFill>
            <a:blip r:embed="rId139">
              <a:alphaModFix/>
            </a:blip>
            <a:stretch>
              <a:fillRect/>
            </a:stretch>
          </p:blipFill>
          <p:spPr>
            <a:xfrm>
              <a:off x="5322900" y="8508502"/>
              <a:ext cx="564234" cy="121775"/>
            </a:xfrm>
            <a:prstGeom prst="rect">
              <a:avLst/>
            </a:prstGeom>
            <a:noFill/>
            <a:ln>
              <a:noFill/>
            </a:ln>
          </p:spPr>
        </p:pic>
        <p:pic>
          <p:nvPicPr>
            <p:cNvPr id="345" name="Google Shape;345;p16"/>
            <p:cNvPicPr preferRelativeResize="0"/>
            <p:nvPr/>
          </p:nvPicPr>
          <p:blipFill rotWithShape="1">
            <a:blip r:embed="rId140">
              <a:alphaModFix/>
            </a:blip>
            <a:srcRect t="28169" b="29033"/>
            <a:stretch/>
          </p:blipFill>
          <p:spPr>
            <a:xfrm>
              <a:off x="3872549" y="8746189"/>
              <a:ext cx="526099" cy="126649"/>
            </a:xfrm>
            <a:prstGeom prst="rect">
              <a:avLst/>
            </a:prstGeom>
            <a:noFill/>
            <a:ln>
              <a:noFill/>
            </a:ln>
          </p:spPr>
        </p:pic>
        <p:pic>
          <p:nvPicPr>
            <p:cNvPr id="346" name="Google Shape;346;p16"/>
            <p:cNvPicPr preferRelativeResize="0"/>
            <p:nvPr/>
          </p:nvPicPr>
          <p:blipFill>
            <a:blip r:embed="rId141">
              <a:alphaModFix/>
            </a:blip>
            <a:stretch>
              <a:fillRect/>
            </a:stretch>
          </p:blipFill>
          <p:spPr>
            <a:xfrm>
              <a:off x="4414855" y="8759864"/>
              <a:ext cx="400650" cy="99300"/>
            </a:xfrm>
            <a:prstGeom prst="rect">
              <a:avLst/>
            </a:prstGeom>
            <a:noFill/>
            <a:ln>
              <a:noFill/>
            </a:ln>
          </p:spPr>
        </p:pic>
        <p:pic>
          <p:nvPicPr>
            <p:cNvPr id="347" name="Google Shape;347;p16"/>
            <p:cNvPicPr preferRelativeResize="0"/>
            <p:nvPr/>
          </p:nvPicPr>
          <p:blipFill>
            <a:blip r:embed="rId142">
              <a:alphaModFix/>
            </a:blip>
            <a:stretch>
              <a:fillRect/>
            </a:stretch>
          </p:blipFill>
          <p:spPr>
            <a:xfrm>
              <a:off x="4847587" y="8764846"/>
              <a:ext cx="564225" cy="89336"/>
            </a:xfrm>
            <a:prstGeom prst="rect">
              <a:avLst/>
            </a:prstGeom>
            <a:noFill/>
            <a:ln>
              <a:noFill/>
            </a:ln>
          </p:spPr>
        </p:pic>
        <p:pic>
          <p:nvPicPr>
            <p:cNvPr id="348" name="Google Shape;348;p16"/>
            <p:cNvPicPr preferRelativeResize="0"/>
            <p:nvPr/>
          </p:nvPicPr>
          <p:blipFill rotWithShape="1">
            <a:blip r:embed="rId143">
              <a:alphaModFix/>
            </a:blip>
            <a:srcRect t="13773" b="16026"/>
            <a:stretch/>
          </p:blipFill>
          <p:spPr>
            <a:xfrm>
              <a:off x="5454818" y="8741811"/>
              <a:ext cx="265225" cy="135406"/>
            </a:xfrm>
            <a:prstGeom prst="rect">
              <a:avLst/>
            </a:prstGeom>
            <a:noFill/>
            <a:ln>
              <a:noFill/>
            </a:ln>
          </p:spPr>
        </p:pic>
        <p:pic>
          <p:nvPicPr>
            <p:cNvPr id="349" name="Google Shape;349;p16"/>
            <p:cNvPicPr preferRelativeResize="0"/>
            <p:nvPr/>
          </p:nvPicPr>
          <p:blipFill>
            <a:blip r:embed="rId144">
              <a:alphaModFix/>
            </a:blip>
            <a:stretch>
              <a:fillRect/>
            </a:stretch>
          </p:blipFill>
          <p:spPr>
            <a:xfrm>
              <a:off x="3468502" y="8753039"/>
              <a:ext cx="340166" cy="112950"/>
            </a:xfrm>
            <a:prstGeom prst="rect">
              <a:avLst/>
            </a:prstGeom>
            <a:noFill/>
            <a:ln>
              <a:noFill/>
            </a:ln>
          </p:spPr>
        </p:pic>
        <p:pic>
          <p:nvPicPr>
            <p:cNvPr id="350" name="Google Shape;350;p16"/>
            <p:cNvPicPr preferRelativeResize="0"/>
            <p:nvPr/>
          </p:nvPicPr>
          <p:blipFill rotWithShape="1">
            <a:blip r:embed="rId145">
              <a:alphaModFix/>
            </a:blip>
            <a:srcRect l="4155" t="35274" r="3499" b="32855"/>
            <a:stretch/>
          </p:blipFill>
          <p:spPr>
            <a:xfrm>
              <a:off x="5751250" y="8754748"/>
              <a:ext cx="564226" cy="109531"/>
            </a:xfrm>
            <a:prstGeom prst="rect">
              <a:avLst/>
            </a:prstGeom>
            <a:noFill/>
            <a:ln>
              <a:noFill/>
            </a:ln>
          </p:spPr>
        </p:pic>
        <p:pic>
          <p:nvPicPr>
            <p:cNvPr id="351" name="Google Shape;351;p16"/>
            <p:cNvPicPr preferRelativeResize="0"/>
            <p:nvPr/>
          </p:nvPicPr>
          <p:blipFill>
            <a:blip r:embed="rId146">
              <a:alphaModFix/>
            </a:blip>
            <a:stretch>
              <a:fillRect/>
            </a:stretch>
          </p:blipFill>
          <p:spPr>
            <a:xfrm>
              <a:off x="5912800" y="8511724"/>
              <a:ext cx="526088" cy="99300"/>
            </a:xfrm>
            <a:prstGeom prst="rect">
              <a:avLst/>
            </a:prstGeom>
            <a:noFill/>
            <a:ln>
              <a:noFill/>
            </a:ln>
          </p:spPr>
        </p:pic>
        <p:pic>
          <p:nvPicPr>
            <p:cNvPr id="352" name="Google Shape;352;p16"/>
            <p:cNvPicPr preferRelativeResize="0"/>
            <p:nvPr/>
          </p:nvPicPr>
          <p:blipFill>
            <a:blip r:embed="rId147">
              <a:alphaModFix/>
            </a:blip>
            <a:stretch>
              <a:fillRect/>
            </a:stretch>
          </p:blipFill>
          <p:spPr>
            <a:xfrm>
              <a:off x="3102325" y="8746131"/>
              <a:ext cx="321300" cy="126759"/>
            </a:xfrm>
            <a:prstGeom prst="rect">
              <a:avLst/>
            </a:prstGeom>
            <a:noFill/>
            <a:ln>
              <a:noFill/>
            </a:ln>
          </p:spPr>
        </p:pic>
        <p:pic>
          <p:nvPicPr>
            <p:cNvPr id="353" name="Google Shape;353;p16"/>
            <p:cNvPicPr preferRelativeResize="0"/>
            <p:nvPr/>
          </p:nvPicPr>
          <p:blipFill>
            <a:blip r:embed="rId148">
              <a:alphaModFix/>
            </a:blip>
            <a:stretch>
              <a:fillRect/>
            </a:stretch>
          </p:blipFill>
          <p:spPr>
            <a:xfrm>
              <a:off x="1046500" y="8527750"/>
              <a:ext cx="1687723" cy="510882"/>
            </a:xfrm>
            <a:prstGeom prst="rect">
              <a:avLst/>
            </a:prstGeom>
            <a:noFill/>
            <a:ln>
              <a:noFill/>
            </a:ln>
          </p:spPr>
        </p:pic>
      </p:grpSp>
      <p:sp>
        <p:nvSpPr>
          <p:cNvPr id="354" name="Google Shape;354;p16"/>
          <p:cNvSpPr/>
          <p:nvPr/>
        </p:nvSpPr>
        <p:spPr>
          <a:xfrm>
            <a:off x="1310186" y="7265233"/>
            <a:ext cx="275400" cy="181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55" name="Google Shape;355;p16"/>
          <p:cNvPicPr preferRelativeResize="0"/>
          <p:nvPr/>
        </p:nvPicPr>
        <p:blipFill rotWithShape="1">
          <a:blip r:embed="rId149">
            <a:alphaModFix/>
          </a:blip>
          <a:srcRect t="27561" b="27637"/>
          <a:stretch/>
        </p:blipFill>
        <p:spPr>
          <a:xfrm>
            <a:off x="1297045" y="7261793"/>
            <a:ext cx="321300" cy="143943"/>
          </a:xfrm>
          <a:prstGeom prst="rect">
            <a:avLst/>
          </a:prstGeom>
          <a:noFill/>
          <a:ln>
            <a:noFill/>
          </a:ln>
        </p:spPr>
      </p:pic>
      <p:grpSp>
        <p:nvGrpSpPr>
          <p:cNvPr id="3" name="Group 2">
            <a:extLst>
              <a:ext uri="{FF2B5EF4-FFF2-40B4-BE49-F238E27FC236}">
                <a16:creationId xmlns:a16="http://schemas.microsoft.com/office/drawing/2014/main" id="{DFA7F1C8-9CDF-42A1-B2BE-0A84F63201FB}"/>
              </a:ext>
            </a:extLst>
          </p:cNvPr>
          <p:cNvGrpSpPr/>
          <p:nvPr/>
        </p:nvGrpSpPr>
        <p:grpSpPr>
          <a:xfrm>
            <a:off x="1024710" y="5894504"/>
            <a:ext cx="5608393" cy="770070"/>
            <a:chOff x="1046486" y="6602129"/>
            <a:chExt cx="5608393" cy="770070"/>
          </a:xfrm>
        </p:grpSpPr>
        <p:grpSp>
          <p:nvGrpSpPr>
            <p:cNvPr id="2" name="Group 1">
              <a:extLst>
                <a:ext uri="{FF2B5EF4-FFF2-40B4-BE49-F238E27FC236}">
                  <a16:creationId xmlns:a16="http://schemas.microsoft.com/office/drawing/2014/main" id="{10C0AFE5-E46E-46EC-985E-F8B08550AA83}"/>
                </a:ext>
              </a:extLst>
            </p:cNvPr>
            <p:cNvGrpSpPr/>
            <p:nvPr/>
          </p:nvGrpSpPr>
          <p:grpSpPr>
            <a:xfrm>
              <a:off x="1046486" y="6602129"/>
              <a:ext cx="5608393" cy="770070"/>
              <a:chOff x="1046486" y="6602129"/>
              <a:chExt cx="5608393" cy="770070"/>
            </a:xfrm>
          </p:grpSpPr>
          <p:grpSp>
            <p:nvGrpSpPr>
              <p:cNvPr id="307" name="Google Shape;307;p16"/>
              <p:cNvGrpSpPr/>
              <p:nvPr/>
            </p:nvGrpSpPr>
            <p:grpSpPr>
              <a:xfrm>
                <a:off x="1046486" y="6602129"/>
                <a:ext cx="5608393" cy="754859"/>
                <a:chOff x="1046486" y="6435553"/>
                <a:chExt cx="5608393" cy="754859"/>
              </a:xfrm>
            </p:grpSpPr>
            <p:grpSp>
              <p:nvGrpSpPr>
                <p:cNvPr id="308" name="Google Shape;308;p16"/>
                <p:cNvGrpSpPr/>
                <p:nvPr/>
              </p:nvGrpSpPr>
              <p:grpSpPr>
                <a:xfrm>
                  <a:off x="1046486" y="6435553"/>
                  <a:ext cx="5608393" cy="748557"/>
                  <a:chOff x="1022158" y="8068525"/>
                  <a:chExt cx="5478017" cy="784239"/>
                </a:xfrm>
              </p:grpSpPr>
              <p:sp>
                <p:nvSpPr>
                  <p:cNvPr id="309" name="Google Shape;309;p16"/>
                  <p:cNvSpPr/>
                  <p:nvPr/>
                </p:nvSpPr>
                <p:spPr>
                  <a:xfrm>
                    <a:off x="1022175" y="8068564"/>
                    <a:ext cx="5478000" cy="784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0" name="Google Shape;310;p16"/>
                  <p:cNvSpPr/>
                  <p:nvPr/>
                </p:nvSpPr>
                <p:spPr>
                  <a:xfrm>
                    <a:off x="1022158" y="8068525"/>
                    <a:ext cx="1648500" cy="244200"/>
                  </a:xfrm>
                  <a:prstGeom prst="roundRect">
                    <a:avLst>
                      <a:gd name="adj" fmla="val 16667"/>
                    </a:avLst>
                  </a:prstGeom>
                  <a:solidFill>
                    <a:srgbClr val="00B0F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100" b="1">
                        <a:solidFill>
                          <a:srgbClr val="FFFFFF"/>
                        </a:solidFill>
                        <a:latin typeface="Calibri"/>
                        <a:ea typeface="Calibri"/>
                        <a:cs typeface="Calibri"/>
                        <a:sym typeface="Calibri"/>
                      </a:rPr>
                      <a:t> AUDIO VISUAL</a:t>
                    </a:r>
                    <a:endParaRPr sz="1100" b="1" i="0" u="none" strike="noStrike" cap="none">
                      <a:solidFill>
                        <a:srgbClr val="FFFFFF"/>
                      </a:solidFill>
                      <a:latin typeface="Calibri"/>
                      <a:ea typeface="Calibri"/>
                      <a:cs typeface="Calibri"/>
                      <a:sym typeface="Calibri"/>
                    </a:endParaRPr>
                  </a:p>
                </p:txBody>
              </p:sp>
              <p:grpSp>
                <p:nvGrpSpPr>
                  <p:cNvPr id="311" name="Google Shape;311;p16"/>
                  <p:cNvGrpSpPr/>
                  <p:nvPr/>
                </p:nvGrpSpPr>
                <p:grpSpPr>
                  <a:xfrm>
                    <a:off x="2816103" y="8138831"/>
                    <a:ext cx="3027607" cy="643644"/>
                    <a:chOff x="-11516300" y="4444364"/>
                    <a:chExt cx="7222345" cy="1489571"/>
                  </a:xfrm>
                </p:grpSpPr>
                <p:pic>
                  <p:nvPicPr>
                    <p:cNvPr id="312" name="Google Shape;312;p16"/>
                    <p:cNvPicPr preferRelativeResize="0"/>
                    <p:nvPr/>
                  </p:nvPicPr>
                  <p:blipFill rotWithShape="1">
                    <a:blip r:embed="rId101">
                      <a:alphaModFix/>
                    </a:blip>
                    <a:srcRect t="16170" b="20837"/>
                    <a:stretch/>
                  </p:blipFill>
                  <p:spPr>
                    <a:xfrm>
                      <a:off x="-11516300" y="4508125"/>
                      <a:ext cx="960900" cy="244200"/>
                    </a:xfrm>
                    <a:prstGeom prst="rect">
                      <a:avLst/>
                    </a:prstGeom>
                    <a:noFill/>
                    <a:ln>
                      <a:noFill/>
                    </a:ln>
                  </p:spPr>
                </p:pic>
                <p:pic>
                  <p:nvPicPr>
                    <p:cNvPr id="313" name="Google Shape;313;p16"/>
                    <p:cNvPicPr preferRelativeResize="0"/>
                    <p:nvPr/>
                  </p:nvPicPr>
                  <p:blipFill rotWithShape="1">
                    <a:blip r:embed="rId150">
                      <a:alphaModFix/>
                    </a:blip>
                    <a:srcRect/>
                    <a:stretch/>
                  </p:blipFill>
                  <p:spPr>
                    <a:xfrm>
                      <a:off x="-10299042" y="4444366"/>
                      <a:ext cx="921859" cy="246982"/>
                    </a:xfrm>
                    <a:prstGeom prst="rect">
                      <a:avLst/>
                    </a:prstGeom>
                    <a:noFill/>
                    <a:ln>
                      <a:noFill/>
                    </a:ln>
                  </p:spPr>
                </p:pic>
                <p:pic>
                  <p:nvPicPr>
                    <p:cNvPr id="314" name="Google Shape;314;p16"/>
                    <p:cNvPicPr preferRelativeResize="0"/>
                    <p:nvPr/>
                  </p:nvPicPr>
                  <p:blipFill rotWithShape="1">
                    <a:blip r:embed="rId151">
                      <a:alphaModFix/>
                    </a:blip>
                    <a:srcRect/>
                    <a:stretch/>
                  </p:blipFill>
                  <p:spPr>
                    <a:xfrm>
                      <a:off x="-11516297" y="4991762"/>
                      <a:ext cx="960871" cy="350791"/>
                    </a:xfrm>
                    <a:prstGeom prst="rect">
                      <a:avLst/>
                    </a:prstGeom>
                    <a:noFill/>
                    <a:ln>
                      <a:noFill/>
                    </a:ln>
                  </p:spPr>
                </p:pic>
                <p:pic>
                  <p:nvPicPr>
                    <p:cNvPr id="315" name="Google Shape;315;p16"/>
                    <p:cNvPicPr preferRelativeResize="0"/>
                    <p:nvPr/>
                  </p:nvPicPr>
                  <p:blipFill rotWithShape="1">
                    <a:blip r:embed="rId152">
                      <a:alphaModFix/>
                    </a:blip>
                    <a:srcRect/>
                    <a:stretch/>
                  </p:blipFill>
                  <p:spPr>
                    <a:xfrm>
                      <a:off x="-11516297" y="5635440"/>
                      <a:ext cx="1189813" cy="298141"/>
                    </a:xfrm>
                    <a:prstGeom prst="rect">
                      <a:avLst/>
                    </a:prstGeom>
                    <a:noFill/>
                    <a:ln>
                      <a:noFill/>
                    </a:ln>
                  </p:spPr>
                </p:pic>
                <p:pic>
                  <p:nvPicPr>
                    <p:cNvPr id="316" name="Google Shape;316;p16"/>
                    <p:cNvPicPr preferRelativeResize="0"/>
                    <p:nvPr/>
                  </p:nvPicPr>
                  <p:blipFill rotWithShape="1">
                    <a:blip r:embed="rId153">
                      <a:alphaModFix/>
                    </a:blip>
                    <a:srcRect/>
                    <a:stretch/>
                  </p:blipFill>
                  <p:spPr>
                    <a:xfrm>
                      <a:off x="-9124852" y="4502165"/>
                      <a:ext cx="1173506" cy="126871"/>
                    </a:xfrm>
                    <a:prstGeom prst="rect">
                      <a:avLst/>
                    </a:prstGeom>
                    <a:noFill/>
                    <a:ln>
                      <a:noFill/>
                    </a:ln>
                  </p:spPr>
                </p:pic>
                <p:pic>
                  <p:nvPicPr>
                    <p:cNvPr id="317" name="Google Shape;317;p16" descr="BenQ | Logopedia | Fandom"/>
                    <p:cNvPicPr preferRelativeResize="0"/>
                    <p:nvPr/>
                  </p:nvPicPr>
                  <p:blipFill rotWithShape="1">
                    <a:blip r:embed="rId154">
                      <a:alphaModFix/>
                    </a:blip>
                    <a:srcRect/>
                    <a:stretch/>
                  </p:blipFill>
                  <p:spPr>
                    <a:xfrm>
                      <a:off x="-10157482" y="5579198"/>
                      <a:ext cx="818214" cy="354737"/>
                    </a:xfrm>
                    <a:prstGeom prst="rect">
                      <a:avLst/>
                    </a:prstGeom>
                    <a:noFill/>
                    <a:ln>
                      <a:noFill/>
                    </a:ln>
                  </p:spPr>
                </p:pic>
                <p:pic>
                  <p:nvPicPr>
                    <p:cNvPr id="318" name="Google Shape;318;p16"/>
                    <p:cNvPicPr preferRelativeResize="0"/>
                    <p:nvPr/>
                  </p:nvPicPr>
                  <p:blipFill rotWithShape="1">
                    <a:blip r:embed="rId155">
                      <a:alphaModFix/>
                    </a:blip>
                    <a:srcRect t="32420" b="31115"/>
                    <a:stretch/>
                  </p:blipFill>
                  <p:spPr>
                    <a:xfrm>
                      <a:off x="-7851086" y="4444364"/>
                      <a:ext cx="1026560" cy="298153"/>
                    </a:xfrm>
                    <a:prstGeom prst="rect">
                      <a:avLst/>
                    </a:prstGeom>
                    <a:noFill/>
                    <a:ln>
                      <a:noFill/>
                    </a:ln>
                  </p:spPr>
                </p:pic>
                <p:pic>
                  <p:nvPicPr>
                    <p:cNvPr id="319" name="Google Shape;319;p16"/>
                    <p:cNvPicPr preferRelativeResize="0"/>
                    <p:nvPr/>
                  </p:nvPicPr>
                  <p:blipFill rotWithShape="1">
                    <a:blip r:embed="rId156">
                      <a:alphaModFix/>
                    </a:blip>
                    <a:srcRect/>
                    <a:stretch/>
                  </p:blipFill>
                  <p:spPr>
                    <a:xfrm>
                      <a:off x="-9120825" y="4838336"/>
                      <a:ext cx="1173529" cy="447189"/>
                    </a:xfrm>
                    <a:prstGeom prst="rect">
                      <a:avLst/>
                    </a:prstGeom>
                    <a:noFill/>
                    <a:ln>
                      <a:noFill/>
                    </a:ln>
                  </p:spPr>
                </p:pic>
                <p:pic>
                  <p:nvPicPr>
                    <p:cNvPr id="320" name="Google Shape;320;p16"/>
                    <p:cNvPicPr preferRelativeResize="0"/>
                    <p:nvPr/>
                  </p:nvPicPr>
                  <p:blipFill rotWithShape="1">
                    <a:blip r:embed="rId157">
                      <a:alphaModFix/>
                    </a:blip>
                    <a:srcRect b="37624"/>
                    <a:stretch/>
                  </p:blipFill>
                  <p:spPr>
                    <a:xfrm>
                      <a:off x="-7927091" y="4991759"/>
                      <a:ext cx="1037268" cy="208199"/>
                    </a:xfrm>
                    <a:prstGeom prst="rect">
                      <a:avLst/>
                    </a:prstGeom>
                    <a:solidFill>
                      <a:srgbClr val="F9F9F9"/>
                    </a:solidFill>
                    <a:ln>
                      <a:noFill/>
                    </a:ln>
                  </p:spPr>
                </p:pic>
                <p:pic>
                  <p:nvPicPr>
                    <p:cNvPr id="321" name="Google Shape;321;p16"/>
                    <p:cNvPicPr preferRelativeResize="0"/>
                    <p:nvPr/>
                  </p:nvPicPr>
                  <p:blipFill>
                    <a:blip r:embed="rId158">
                      <a:alphaModFix/>
                    </a:blip>
                    <a:stretch>
                      <a:fillRect/>
                    </a:stretch>
                  </p:blipFill>
                  <p:spPr>
                    <a:xfrm>
                      <a:off x="-10253197" y="4928580"/>
                      <a:ext cx="840047" cy="505249"/>
                    </a:xfrm>
                    <a:prstGeom prst="rect">
                      <a:avLst/>
                    </a:prstGeom>
                    <a:solidFill>
                      <a:srgbClr val="F9F9F9"/>
                    </a:solidFill>
                    <a:ln>
                      <a:noFill/>
                    </a:ln>
                  </p:spPr>
                </p:pic>
                <p:pic>
                  <p:nvPicPr>
                    <p:cNvPr id="322" name="Google Shape;322;p16"/>
                    <p:cNvPicPr preferRelativeResize="0"/>
                    <p:nvPr/>
                  </p:nvPicPr>
                  <p:blipFill rotWithShape="1">
                    <a:blip r:embed="rId159">
                      <a:alphaModFix/>
                    </a:blip>
                    <a:srcRect/>
                    <a:stretch/>
                  </p:blipFill>
                  <p:spPr>
                    <a:xfrm>
                      <a:off x="-6680947" y="4445439"/>
                      <a:ext cx="421857" cy="296004"/>
                    </a:xfrm>
                    <a:prstGeom prst="rect">
                      <a:avLst/>
                    </a:prstGeom>
                    <a:noFill/>
                    <a:ln>
                      <a:noFill/>
                    </a:ln>
                  </p:spPr>
                </p:pic>
                <p:pic>
                  <p:nvPicPr>
                    <p:cNvPr id="323" name="Google Shape;323;p16"/>
                    <p:cNvPicPr preferRelativeResize="0"/>
                    <p:nvPr/>
                  </p:nvPicPr>
                  <p:blipFill rotWithShape="1">
                    <a:blip r:embed="rId160">
                      <a:alphaModFix/>
                    </a:blip>
                    <a:srcRect/>
                    <a:stretch/>
                  </p:blipFill>
                  <p:spPr>
                    <a:xfrm>
                      <a:off x="-6736816" y="4947838"/>
                      <a:ext cx="717441" cy="296005"/>
                    </a:xfrm>
                    <a:prstGeom prst="rect">
                      <a:avLst/>
                    </a:prstGeom>
                    <a:noFill/>
                    <a:ln>
                      <a:noFill/>
                    </a:ln>
                  </p:spPr>
                </p:pic>
                <p:pic>
                  <p:nvPicPr>
                    <p:cNvPr id="324" name="Google Shape;324;p16"/>
                    <p:cNvPicPr preferRelativeResize="0"/>
                    <p:nvPr/>
                  </p:nvPicPr>
                  <p:blipFill rotWithShape="1">
                    <a:blip r:embed="rId161">
                      <a:alphaModFix/>
                    </a:blip>
                    <a:srcRect/>
                    <a:stretch/>
                  </p:blipFill>
                  <p:spPr>
                    <a:xfrm>
                      <a:off x="-8639539" y="5628183"/>
                      <a:ext cx="1815020" cy="296004"/>
                    </a:xfrm>
                    <a:prstGeom prst="rect">
                      <a:avLst/>
                    </a:prstGeom>
                    <a:noFill/>
                    <a:ln>
                      <a:noFill/>
                    </a:ln>
                  </p:spPr>
                </p:pic>
                <p:pic>
                  <p:nvPicPr>
                    <p:cNvPr id="325" name="Google Shape;325;p16"/>
                    <p:cNvPicPr preferRelativeResize="0"/>
                    <p:nvPr/>
                  </p:nvPicPr>
                  <p:blipFill rotWithShape="1">
                    <a:blip r:embed="rId162">
                      <a:alphaModFix/>
                    </a:blip>
                    <a:srcRect l="15491" t="15693" r="14787" b="16693"/>
                    <a:stretch/>
                  </p:blipFill>
                  <p:spPr>
                    <a:xfrm>
                      <a:off x="-9087565" y="5588933"/>
                      <a:ext cx="345717" cy="335255"/>
                    </a:xfrm>
                    <a:prstGeom prst="rect">
                      <a:avLst/>
                    </a:prstGeom>
                    <a:noFill/>
                    <a:ln>
                      <a:noFill/>
                    </a:ln>
                  </p:spPr>
                </p:pic>
                <p:pic>
                  <p:nvPicPr>
                    <p:cNvPr id="326" name="Google Shape;326;p16"/>
                    <p:cNvPicPr preferRelativeResize="0"/>
                    <p:nvPr/>
                  </p:nvPicPr>
                  <p:blipFill rotWithShape="1">
                    <a:blip r:embed="rId112">
                      <a:alphaModFix/>
                    </a:blip>
                    <a:srcRect l="2385" t="9505" r="6573" b="10410"/>
                    <a:stretch/>
                  </p:blipFill>
                  <p:spPr>
                    <a:xfrm>
                      <a:off x="-6087597" y="4473070"/>
                      <a:ext cx="1148529" cy="240762"/>
                    </a:xfrm>
                    <a:prstGeom prst="rect">
                      <a:avLst/>
                    </a:prstGeom>
                    <a:noFill/>
                    <a:ln>
                      <a:noFill/>
                    </a:ln>
                  </p:spPr>
                </p:pic>
                <p:pic>
                  <p:nvPicPr>
                    <p:cNvPr id="327" name="Google Shape;327;p16"/>
                    <p:cNvPicPr preferRelativeResize="0"/>
                    <p:nvPr/>
                  </p:nvPicPr>
                  <p:blipFill rotWithShape="1">
                    <a:blip r:embed="rId163">
                      <a:alphaModFix/>
                    </a:blip>
                    <a:srcRect/>
                    <a:stretch/>
                  </p:blipFill>
                  <p:spPr>
                    <a:xfrm>
                      <a:off x="-6680946" y="5658724"/>
                      <a:ext cx="1196592" cy="266226"/>
                    </a:xfrm>
                    <a:prstGeom prst="rect">
                      <a:avLst/>
                    </a:prstGeom>
                    <a:noFill/>
                    <a:ln>
                      <a:noFill/>
                    </a:ln>
                  </p:spPr>
                </p:pic>
                <p:pic>
                  <p:nvPicPr>
                    <p:cNvPr id="328" name="Google Shape;328;p16"/>
                    <p:cNvPicPr preferRelativeResize="0"/>
                    <p:nvPr/>
                  </p:nvPicPr>
                  <p:blipFill rotWithShape="1">
                    <a:blip r:embed="rId164">
                      <a:alphaModFix/>
                    </a:blip>
                    <a:srcRect l="6314" t="18995" r="4376" b="25624"/>
                    <a:stretch/>
                  </p:blipFill>
                  <p:spPr>
                    <a:xfrm>
                      <a:off x="-5799522" y="4824723"/>
                      <a:ext cx="1505567" cy="474412"/>
                    </a:xfrm>
                    <a:prstGeom prst="rect">
                      <a:avLst/>
                    </a:prstGeom>
                    <a:noFill/>
                    <a:ln>
                      <a:noFill/>
                    </a:ln>
                  </p:spPr>
                </p:pic>
              </p:grpSp>
              <p:pic>
                <p:nvPicPr>
                  <p:cNvPr id="329" name="Google Shape;329;p16"/>
                  <p:cNvPicPr preferRelativeResize="0"/>
                  <p:nvPr/>
                </p:nvPicPr>
                <p:blipFill rotWithShape="1">
                  <a:blip r:embed="rId165">
                    <a:alphaModFix/>
                  </a:blip>
                  <a:srcRect b="3157"/>
                  <a:stretch/>
                </p:blipFill>
                <p:spPr>
                  <a:xfrm>
                    <a:off x="1028300" y="8311325"/>
                    <a:ext cx="1642351" cy="539000"/>
                  </a:xfrm>
                  <a:prstGeom prst="rect">
                    <a:avLst/>
                  </a:prstGeom>
                  <a:noFill/>
                  <a:ln>
                    <a:noFill/>
                  </a:ln>
                </p:spPr>
              </p:pic>
            </p:grpSp>
            <p:grpSp>
              <p:nvGrpSpPr>
                <p:cNvPr id="330" name="Google Shape;330;p16"/>
                <p:cNvGrpSpPr/>
                <p:nvPr/>
              </p:nvGrpSpPr>
              <p:grpSpPr>
                <a:xfrm>
                  <a:off x="1046625" y="6607425"/>
                  <a:ext cx="1764600" cy="582988"/>
                  <a:chOff x="8090775" y="7151150"/>
                  <a:chExt cx="1764600" cy="582988"/>
                </a:xfrm>
              </p:grpSpPr>
              <p:sp>
                <p:nvSpPr>
                  <p:cNvPr id="331" name="Google Shape;331;p16"/>
                  <p:cNvSpPr/>
                  <p:nvPr/>
                </p:nvSpPr>
                <p:spPr>
                  <a:xfrm>
                    <a:off x="8090775" y="7203925"/>
                    <a:ext cx="1687800" cy="516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32" name="Google Shape;332;p16"/>
                  <p:cNvPicPr preferRelativeResize="0"/>
                  <p:nvPr/>
                </p:nvPicPr>
                <p:blipFill rotWithShape="1">
                  <a:blip r:embed="rId166">
                    <a:alphaModFix/>
                  </a:blip>
                  <a:srcRect t="7010" b="-7010"/>
                  <a:stretch/>
                </p:blipFill>
                <p:spPr>
                  <a:xfrm>
                    <a:off x="8090775" y="7464225"/>
                    <a:ext cx="510926" cy="268375"/>
                  </a:xfrm>
                  <a:prstGeom prst="rect">
                    <a:avLst/>
                  </a:prstGeom>
                  <a:noFill/>
                  <a:ln>
                    <a:noFill/>
                  </a:ln>
                </p:spPr>
              </p:pic>
              <p:pic>
                <p:nvPicPr>
                  <p:cNvPr id="333" name="Google Shape;333;p16"/>
                  <p:cNvPicPr preferRelativeResize="0"/>
                  <p:nvPr/>
                </p:nvPicPr>
                <p:blipFill>
                  <a:blip r:embed="rId167">
                    <a:alphaModFix/>
                  </a:blip>
                  <a:stretch>
                    <a:fillRect/>
                  </a:stretch>
                </p:blipFill>
                <p:spPr>
                  <a:xfrm>
                    <a:off x="9445450" y="7324213"/>
                    <a:ext cx="409925" cy="409925"/>
                  </a:xfrm>
                  <a:prstGeom prst="rect">
                    <a:avLst/>
                  </a:prstGeom>
                  <a:noFill/>
                  <a:ln>
                    <a:noFill/>
                  </a:ln>
                </p:spPr>
              </p:pic>
              <p:pic>
                <p:nvPicPr>
                  <p:cNvPr id="334" name="Google Shape;334;p16"/>
                  <p:cNvPicPr preferRelativeResize="0"/>
                  <p:nvPr/>
                </p:nvPicPr>
                <p:blipFill>
                  <a:blip r:embed="rId168">
                    <a:alphaModFix/>
                  </a:blip>
                  <a:stretch>
                    <a:fillRect/>
                  </a:stretch>
                </p:blipFill>
                <p:spPr>
                  <a:xfrm>
                    <a:off x="9132946" y="7338875"/>
                    <a:ext cx="513554" cy="393725"/>
                  </a:xfrm>
                  <a:prstGeom prst="rect">
                    <a:avLst/>
                  </a:prstGeom>
                  <a:noFill/>
                  <a:ln>
                    <a:noFill/>
                  </a:ln>
                </p:spPr>
              </p:pic>
              <p:pic>
                <p:nvPicPr>
                  <p:cNvPr id="335" name="Google Shape;335;p16"/>
                  <p:cNvPicPr preferRelativeResize="0"/>
                  <p:nvPr/>
                </p:nvPicPr>
                <p:blipFill>
                  <a:blip r:embed="rId169">
                    <a:alphaModFix/>
                  </a:blip>
                  <a:stretch>
                    <a:fillRect/>
                  </a:stretch>
                </p:blipFill>
                <p:spPr>
                  <a:xfrm>
                    <a:off x="8164675" y="7151150"/>
                    <a:ext cx="307325" cy="307950"/>
                  </a:xfrm>
                  <a:prstGeom prst="rect">
                    <a:avLst/>
                  </a:prstGeom>
                  <a:noFill/>
                  <a:ln>
                    <a:noFill/>
                  </a:ln>
                </p:spPr>
              </p:pic>
              <p:pic>
                <p:nvPicPr>
                  <p:cNvPr id="336" name="Google Shape;336;p16"/>
                  <p:cNvPicPr preferRelativeResize="0"/>
                  <p:nvPr/>
                </p:nvPicPr>
                <p:blipFill>
                  <a:blip r:embed="rId170">
                    <a:alphaModFix/>
                  </a:blip>
                  <a:stretch>
                    <a:fillRect/>
                  </a:stretch>
                </p:blipFill>
                <p:spPr>
                  <a:xfrm>
                    <a:off x="8671813" y="7310213"/>
                    <a:ext cx="525724" cy="393750"/>
                  </a:xfrm>
                  <a:prstGeom prst="rect">
                    <a:avLst/>
                  </a:prstGeom>
                  <a:noFill/>
                  <a:ln>
                    <a:noFill/>
                  </a:ln>
                </p:spPr>
              </p:pic>
            </p:grpSp>
          </p:grpSp>
          <p:pic>
            <p:nvPicPr>
              <p:cNvPr id="357" name="Google Shape;357;p16"/>
              <p:cNvPicPr preferRelativeResize="0"/>
              <p:nvPr/>
            </p:nvPicPr>
            <p:blipFill>
              <a:blip r:embed="rId171">
                <a:alphaModFix/>
              </a:blip>
              <a:stretch>
                <a:fillRect/>
              </a:stretch>
            </p:blipFill>
            <p:spPr>
              <a:xfrm>
                <a:off x="1391650" y="6793547"/>
                <a:ext cx="578674" cy="578652"/>
              </a:xfrm>
              <a:prstGeom prst="rect">
                <a:avLst/>
              </a:prstGeom>
              <a:noFill/>
              <a:ln>
                <a:noFill/>
              </a:ln>
            </p:spPr>
          </p:pic>
        </p:grpSp>
        <p:pic>
          <p:nvPicPr>
            <p:cNvPr id="358" name="Google Shape;358;p16"/>
            <p:cNvPicPr preferRelativeResize="0"/>
            <p:nvPr/>
          </p:nvPicPr>
          <p:blipFill rotWithShape="1">
            <a:blip r:embed="rId172">
              <a:alphaModFix/>
            </a:blip>
            <a:srcRect l="21376" t="20472" r="22161" b="9005"/>
            <a:stretch/>
          </p:blipFill>
          <p:spPr>
            <a:xfrm>
              <a:off x="1867749" y="7123862"/>
              <a:ext cx="345775" cy="233100"/>
            </a:xfrm>
            <a:prstGeom prst="rect">
              <a:avLst/>
            </a:prstGeom>
            <a:noFill/>
            <a:ln>
              <a:noFill/>
            </a:ln>
          </p:spPr>
        </p:pic>
      </p:grpSp>
      <p:sp>
        <p:nvSpPr>
          <p:cNvPr id="359" name="Google Shape;359;p16"/>
          <p:cNvSpPr/>
          <p:nvPr/>
        </p:nvSpPr>
        <p:spPr>
          <a:xfrm>
            <a:off x="1856673" y="6988369"/>
            <a:ext cx="275400" cy="440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0" name="Google Shape;360;p16"/>
          <p:cNvSpPr/>
          <p:nvPr/>
        </p:nvSpPr>
        <p:spPr>
          <a:xfrm>
            <a:off x="2400548" y="6935627"/>
            <a:ext cx="275400" cy="440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61" name="Google Shape;361;p16"/>
          <p:cNvPicPr preferRelativeResize="0"/>
          <p:nvPr/>
        </p:nvPicPr>
        <p:blipFill>
          <a:blip r:embed="rId173">
            <a:alphaModFix/>
          </a:blip>
          <a:stretch>
            <a:fillRect/>
          </a:stretch>
        </p:blipFill>
        <p:spPr>
          <a:xfrm>
            <a:off x="1795302" y="7059284"/>
            <a:ext cx="340175" cy="340175"/>
          </a:xfrm>
          <a:prstGeom prst="rect">
            <a:avLst/>
          </a:prstGeom>
          <a:noFill/>
          <a:ln>
            <a:noFill/>
          </a:ln>
        </p:spPr>
      </p:pic>
      <p:pic>
        <p:nvPicPr>
          <p:cNvPr id="362" name="Google Shape;362;p16"/>
          <p:cNvPicPr preferRelativeResize="0"/>
          <p:nvPr/>
        </p:nvPicPr>
        <p:blipFill rotWithShape="1">
          <a:blip r:embed="rId174">
            <a:alphaModFix/>
          </a:blip>
          <a:srcRect l="9126" t="30967" r="9387" b="25708"/>
          <a:stretch/>
        </p:blipFill>
        <p:spPr>
          <a:xfrm>
            <a:off x="5371802" y="7253866"/>
            <a:ext cx="529000" cy="112950"/>
          </a:xfrm>
          <a:prstGeom prst="rect">
            <a:avLst/>
          </a:prstGeom>
          <a:noFill/>
          <a:ln>
            <a:noFill/>
          </a:ln>
        </p:spPr>
      </p:pic>
      <p:pic>
        <p:nvPicPr>
          <p:cNvPr id="363" name="Google Shape;363;p16"/>
          <p:cNvPicPr preferRelativeResize="0"/>
          <p:nvPr/>
        </p:nvPicPr>
        <p:blipFill rotWithShape="1">
          <a:blip r:embed="rId175">
            <a:alphaModFix/>
          </a:blip>
          <a:srcRect t="29523" b="29527"/>
          <a:stretch/>
        </p:blipFill>
        <p:spPr>
          <a:xfrm>
            <a:off x="5305737" y="7028226"/>
            <a:ext cx="639611" cy="147326"/>
          </a:xfrm>
          <a:prstGeom prst="rect">
            <a:avLst/>
          </a:prstGeom>
          <a:noFill/>
          <a:ln>
            <a:noFill/>
          </a:ln>
        </p:spPr>
      </p:pic>
      <p:pic>
        <p:nvPicPr>
          <p:cNvPr id="364" name="Google Shape;364;p16"/>
          <p:cNvPicPr preferRelativeResize="0"/>
          <p:nvPr/>
        </p:nvPicPr>
        <p:blipFill>
          <a:blip r:embed="rId176">
            <a:alphaModFix/>
          </a:blip>
          <a:stretch>
            <a:fillRect/>
          </a:stretch>
        </p:blipFill>
        <p:spPr>
          <a:xfrm>
            <a:off x="5983021" y="6818906"/>
            <a:ext cx="345774" cy="182342"/>
          </a:xfrm>
          <a:prstGeom prst="rect">
            <a:avLst/>
          </a:prstGeom>
          <a:noFill/>
          <a:ln>
            <a:noFill/>
          </a:ln>
        </p:spPr>
      </p:pic>
      <p:grpSp>
        <p:nvGrpSpPr>
          <p:cNvPr id="367" name="Group 366">
            <a:extLst>
              <a:ext uri="{FF2B5EF4-FFF2-40B4-BE49-F238E27FC236}">
                <a16:creationId xmlns:a16="http://schemas.microsoft.com/office/drawing/2014/main" id="{0B085766-1E8D-4021-956E-BC68B9C70ED9}"/>
              </a:ext>
            </a:extLst>
          </p:cNvPr>
          <p:cNvGrpSpPr/>
          <p:nvPr/>
        </p:nvGrpSpPr>
        <p:grpSpPr>
          <a:xfrm>
            <a:off x="1010399" y="8383212"/>
            <a:ext cx="5608532" cy="748500"/>
            <a:chOff x="1046471" y="8293550"/>
            <a:chExt cx="5608532" cy="748500"/>
          </a:xfrm>
        </p:grpSpPr>
        <p:sp>
          <p:nvSpPr>
            <p:cNvPr id="368" name="Google Shape;337;p16">
              <a:extLst>
                <a:ext uri="{FF2B5EF4-FFF2-40B4-BE49-F238E27FC236}">
                  <a16:creationId xmlns:a16="http://schemas.microsoft.com/office/drawing/2014/main" id="{32737BAF-52B8-4B8D-98FD-B3EC3936B954}"/>
                </a:ext>
              </a:extLst>
            </p:cNvPr>
            <p:cNvSpPr/>
            <p:nvPr/>
          </p:nvSpPr>
          <p:spPr>
            <a:xfrm>
              <a:off x="1046503" y="8293550"/>
              <a:ext cx="5608500" cy="748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69" name="Google Shape;338;p16">
              <a:extLst>
                <a:ext uri="{FF2B5EF4-FFF2-40B4-BE49-F238E27FC236}">
                  <a16:creationId xmlns:a16="http://schemas.microsoft.com/office/drawing/2014/main" id="{E196C3A9-FF71-4045-8ECC-E02B6B96DFAD}"/>
                </a:ext>
              </a:extLst>
            </p:cNvPr>
            <p:cNvSpPr/>
            <p:nvPr/>
          </p:nvSpPr>
          <p:spPr>
            <a:xfrm>
              <a:off x="1046471" y="8293586"/>
              <a:ext cx="1687734" cy="233089"/>
            </a:xfrm>
            <a:prstGeom prst="roundRect">
              <a:avLst>
                <a:gd name="adj" fmla="val 16667"/>
              </a:avLst>
            </a:prstGeom>
            <a:solidFill>
              <a:srgbClr val="00B0F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ID" sz="1100" b="1" dirty="0">
                  <a:solidFill>
                    <a:srgbClr val="FFFFFF"/>
                  </a:solidFill>
                  <a:latin typeface="Calibri"/>
                  <a:ea typeface="Calibri"/>
                  <a:cs typeface="Calibri"/>
                  <a:sym typeface="Calibri"/>
                </a:rPr>
                <a:t>SMARTPHONE &amp; </a:t>
              </a:r>
              <a:r>
                <a:rPr lang="en-ID" sz="1100" b="1" dirty="0" err="1">
                  <a:solidFill>
                    <a:srgbClr val="FFFFFF"/>
                  </a:solidFill>
                  <a:latin typeface="Calibri"/>
                  <a:ea typeface="Calibri"/>
                  <a:cs typeface="Calibri"/>
                  <a:sym typeface="Calibri"/>
                </a:rPr>
                <a:t>tABLET</a:t>
              </a:r>
              <a:endParaRPr sz="1100" b="1" i="0" u="none" strike="noStrike" cap="none" dirty="0">
                <a:solidFill>
                  <a:srgbClr val="FFFFFF"/>
                </a:solidFill>
                <a:latin typeface="Calibri"/>
                <a:ea typeface="Calibri"/>
                <a:cs typeface="Calibri"/>
                <a:sym typeface="Calibri"/>
              </a:endParaRPr>
            </a:p>
          </p:txBody>
        </p:sp>
      </p:grpSp>
      <p:pic>
        <p:nvPicPr>
          <p:cNvPr id="8" name="Picture 7">
            <a:extLst>
              <a:ext uri="{FF2B5EF4-FFF2-40B4-BE49-F238E27FC236}">
                <a16:creationId xmlns:a16="http://schemas.microsoft.com/office/drawing/2014/main" id="{CCD4671A-5E8B-4709-9C58-AE9720B92748}"/>
              </a:ext>
            </a:extLst>
          </p:cNvPr>
          <p:cNvPicPr>
            <a:picLocks noChangeAspect="1"/>
          </p:cNvPicPr>
          <p:nvPr/>
        </p:nvPicPr>
        <p:blipFill>
          <a:blip r:embed="rId177"/>
          <a:stretch>
            <a:fillRect/>
          </a:stretch>
        </p:blipFill>
        <p:spPr>
          <a:xfrm>
            <a:off x="1447961" y="8685739"/>
            <a:ext cx="327792" cy="316743"/>
          </a:xfrm>
          <a:prstGeom prst="rect">
            <a:avLst/>
          </a:prstGeom>
        </p:spPr>
      </p:pic>
      <p:pic>
        <p:nvPicPr>
          <p:cNvPr id="10" name="Picture 9">
            <a:extLst>
              <a:ext uri="{FF2B5EF4-FFF2-40B4-BE49-F238E27FC236}">
                <a16:creationId xmlns:a16="http://schemas.microsoft.com/office/drawing/2014/main" id="{90719196-2CE8-4DF0-A5DB-FFE83A26950E}"/>
              </a:ext>
            </a:extLst>
          </p:cNvPr>
          <p:cNvPicPr>
            <a:picLocks noChangeAspect="1"/>
          </p:cNvPicPr>
          <p:nvPr/>
        </p:nvPicPr>
        <p:blipFill>
          <a:blip r:embed="rId178"/>
          <a:stretch>
            <a:fillRect/>
          </a:stretch>
        </p:blipFill>
        <p:spPr>
          <a:xfrm rot="16890718">
            <a:off x="1996660" y="8576228"/>
            <a:ext cx="249527" cy="536806"/>
          </a:xfrm>
          <a:prstGeom prst="rect">
            <a:avLst/>
          </a:prstGeom>
        </p:spPr>
      </p:pic>
      <p:pic>
        <p:nvPicPr>
          <p:cNvPr id="14" name="Picture 13">
            <a:extLst>
              <a:ext uri="{FF2B5EF4-FFF2-40B4-BE49-F238E27FC236}">
                <a16:creationId xmlns:a16="http://schemas.microsoft.com/office/drawing/2014/main" id="{2FE29D08-B7C5-4F89-BDEB-B741B9ABFE73}"/>
              </a:ext>
            </a:extLst>
          </p:cNvPr>
          <p:cNvPicPr>
            <a:picLocks noChangeAspect="1"/>
          </p:cNvPicPr>
          <p:nvPr/>
        </p:nvPicPr>
        <p:blipFill>
          <a:blip r:embed="rId179"/>
          <a:stretch>
            <a:fillRect/>
          </a:stretch>
        </p:blipFill>
        <p:spPr>
          <a:xfrm>
            <a:off x="3625291" y="8698148"/>
            <a:ext cx="645292" cy="239475"/>
          </a:xfrm>
          <a:prstGeom prst="rect">
            <a:avLst/>
          </a:prstGeom>
        </p:spPr>
      </p:pic>
      <p:pic>
        <p:nvPicPr>
          <p:cNvPr id="16" name="Picture 15">
            <a:extLst>
              <a:ext uri="{FF2B5EF4-FFF2-40B4-BE49-F238E27FC236}">
                <a16:creationId xmlns:a16="http://schemas.microsoft.com/office/drawing/2014/main" id="{9E5E0D93-304A-4494-B698-2FE3AEEAF1BF}"/>
              </a:ext>
            </a:extLst>
          </p:cNvPr>
          <p:cNvPicPr>
            <a:picLocks noChangeAspect="1"/>
          </p:cNvPicPr>
          <p:nvPr/>
        </p:nvPicPr>
        <p:blipFill>
          <a:blip r:embed="rId180"/>
          <a:stretch>
            <a:fillRect/>
          </a:stretch>
        </p:blipFill>
        <p:spPr>
          <a:xfrm>
            <a:off x="4988562" y="8756122"/>
            <a:ext cx="574521" cy="110865"/>
          </a:xfrm>
          <a:prstGeom prst="rect">
            <a:avLst/>
          </a:prstGeom>
        </p:spPr>
      </p:pic>
      <p:pic>
        <p:nvPicPr>
          <p:cNvPr id="18" name="Picture 17">
            <a:extLst>
              <a:ext uri="{FF2B5EF4-FFF2-40B4-BE49-F238E27FC236}">
                <a16:creationId xmlns:a16="http://schemas.microsoft.com/office/drawing/2014/main" id="{7589BD00-3467-4127-94DA-D5F08FC0739D}"/>
              </a:ext>
            </a:extLst>
          </p:cNvPr>
          <p:cNvPicPr>
            <a:picLocks noChangeAspect="1"/>
          </p:cNvPicPr>
          <p:nvPr/>
        </p:nvPicPr>
        <p:blipFill>
          <a:blip r:embed="rId181"/>
          <a:stretch>
            <a:fillRect/>
          </a:stretch>
        </p:blipFill>
        <p:spPr>
          <a:xfrm>
            <a:off x="6091748" y="8734137"/>
            <a:ext cx="294799" cy="299789"/>
          </a:xfrm>
          <a:prstGeom prst="rect">
            <a:avLst/>
          </a:prstGeom>
        </p:spPr>
      </p:pic>
      <p:pic>
        <p:nvPicPr>
          <p:cNvPr id="20" name="Picture 19">
            <a:extLst>
              <a:ext uri="{FF2B5EF4-FFF2-40B4-BE49-F238E27FC236}">
                <a16:creationId xmlns:a16="http://schemas.microsoft.com/office/drawing/2014/main" id="{E2963666-84D3-4100-8F2C-29BFD4965826}"/>
              </a:ext>
            </a:extLst>
          </p:cNvPr>
          <p:cNvPicPr>
            <a:picLocks noChangeAspect="1"/>
          </p:cNvPicPr>
          <p:nvPr/>
        </p:nvPicPr>
        <p:blipFill>
          <a:blip r:embed="rId182"/>
          <a:stretch>
            <a:fillRect/>
          </a:stretch>
        </p:blipFill>
        <p:spPr>
          <a:xfrm>
            <a:off x="2993432" y="8930848"/>
            <a:ext cx="569132" cy="124053"/>
          </a:xfrm>
          <a:prstGeom prst="rect">
            <a:avLst/>
          </a:prstGeom>
        </p:spPr>
      </p:pic>
      <p:pic>
        <p:nvPicPr>
          <p:cNvPr id="22" name="Picture 21">
            <a:extLst>
              <a:ext uri="{FF2B5EF4-FFF2-40B4-BE49-F238E27FC236}">
                <a16:creationId xmlns:a16="http://schemas.microsoft.com/office/drawing/2014/main" id="{F41FA3DC-328D-4E8D-852C-60C80DA9C9F0}"/>
              </a:ext>
            </a:extLst>
          </p:cNvPr>
          <p:cNvPicPr>
            <a:picLocks noChangeAspect="1"/>
          </p:cNvPicPr>
          <p:nvPr/>
        </p:nvPicPr>
        <p:blipFill>
          <a:blip r:embed="rId183"/>
          <a:stretch>
            <a:fillRect/>
          </a:stretch>
        </p:blipFill>
        <p:spPr>
          <a:xfrm>
            <a:off x="3684641" y="8515444"/>
            <a:ext cx="426415" cy="142117"/>
          </a:xfrm>
          <a:prstGeom prst="rect">
            <a:avLst/>
          </a:prstGeom>
        </p:spPr>
      </p:pic>
      <p:pic>
        <p:nvPicPr>
          <p:cNvPr id="24" name="Picture 23">
            <a:extLst>
              <a:ext uri="{FF2B5EF4-FFF2-40B4-BE49-F238E27FC236}">
                <a16:creationId xmlns:a16="http://schemas.microsoft.com/office/drawing/2014/main" id="{E5AB6B41-5ACF-4B42-A472-C4915E761261}"/>
              </a:ext>
            </a:extLst>
          </p:cNvPr>
          <p:cNvPicPr>
            <a:picLocks noChangeAspect="1"/>
          </p:cNvPicPr>
          <p:nvPr/>
        </p:nvPicPr>
        <p:blipFill>
          <a:blip r:embed="rId184"/>
          <a:stretch>
            <a:fillRect/>
          </a:stretch>
        </p:blipFill>
        <p:spPr>
          <a:xfrm>
            <a:off x="4615011" y="8922805"/>
            <a:ext cx="634750" cy="159967"/>
          </a:xfrm>
          <a:prstGeom prst="rect">
            <a:avLst/>
          </a:prstGeom>
        </p:spPr>
      </p:pic>
      <p:pic>
        <p:nvPicPr>
          <p:cNvPr id="26" name="Picture 25">
            <a:extLst>
              <a:ext uri="{FF2B5EF4-FFF2-40B4-BE49-F238E27FC236}">
                <a16:creationId xmlns:a16="http://schemas.microsoft.com/office/drawing/2014/main" id="{C6F35972-2874-4982-B5A3-9D9622B0D204}"/>
              </a:ext>
            </a:extLst>
          </p:cNvPr>
          <p:cNvPicPr>
            <a:picLocks noChangeAspect="1"/>
          </p:cNvPicPr>
          <p:nvPr/>
        </p:nvPicPr>
        <p:blipFill>
          <a:blip r:embed="rId185"/>
          <a:stretch>
            <a:fillRect/>
          </a:stretch>
        </p:blipFill>
        <p:spPr>
          <a:xfrm>
            <a:off x="3828826" y="8953184"/>
            <a:ext cx="523247" cy="124680"/>
          </a:xfrm>
          <a:prstGeom prst="rect">
            <a:avLst/>
          </a:prstGeom>
        </p:spPr>
      </p:pic>
      <p:pic>
        <p:nvPicPr>
          <p:cNvPr id="28" name="Picture 27">
            <a:extLst>
              <a:ext uri="{FF2B5EF4-FFF2-40B4-BE49-F238E27FC236}">
                <a16:creationId xmlns:a16="http://schemas.microsoft.com/office/drawing/2014/main" id="{67B03C13-9F2D-4097-BBF0-2A7A657D3BDD}"/>
              </a:ext>
            </a:extLst>
          </p:cNvPr>
          <p:cNvPicPr>
            <a:picLocks noChangeAspect="1"/>
          </p:cNvPicPr>
          <p:nvPr/>
        </p:nvPicPr>
        <p:blipFill>
          <a:blip r:embed="rId186"/>
          <a:stretch>
            <a:fillRect/>
          </a:stretch>
        </p:blipFill>
        <p:spPr>
          <a:xfrm>
            <a:off x="5641262" y="8728930"/>
            <a:ext cx="345558" cy="306779"/>
          </a:xfrm>
          <a:prstGeom prst="rect">
            <a:avLst/>
          </a:prstGeom>
        </p:spPr>
      </p:pic>
      <p:pic>
        <p:nvPicPr>
          <p:cNvPr id="30" name="Picture 29">
            <a:extLst>
              <a:ext uri="{FF2B5EF4-FFF2-40B4-BE49-F238E27FC236}">
                <a16:creationId xmlns:a16="http://schemas.microsoft.com/office/drawing/2014/main" id="{C5434647-5D7D-43AD-8301-9EEC5101BB16}"/>
              </a:ext>
            </a:extLst>
          </p:cNvPr>
          <p:cNvPicPr>
            <a:picLocks noChangeAspect="1"/>
          </p:cNvPicPr>
          <p:nvPr/>
        </p:nvPicPr>
        <p:blipFill>
          <a:blip r:embed="rId187"/>
          <a:stretch>
            <a:fillRect/>
          </a:stretch>
        </p:blipFill>
        <p:spPr>
          <a:xfrm>
            <a:off x="4313491" y="8742260"/>
            <a:ext cx="444572" cy="133372"/>
          </a:xfrm>
          <a:prstGeom prst="rect">
            <a:avLst/>
          </a:prstGeom>
        </p:spPr>
      </p:pic>
      <p:pic>
        <p:nvPicPr>
          <p:cNvPr id="64" name="Picture 63">
            <a:extLst>
              <a:ext uri="{FF2B5EF4-FFF2-40B4-BE49-F238E27FC236}">
                <a16:creationId xmlns:a16="http://schemas.microsoft.com/office/drawing/2014/main" id="{780284F9-53F1-4BB3-983A-55808611A78F}"/>
              </a:ext>
            </a:extLst>
          </p:cNvPr>
          <p:cNvPicPr>
            <a:picLocks noChangeAspect="1"/>
          </p:cNvPicPr>
          <p:nvPr/>
        </p:nvPicPr>
        <p:blipFill>
          <a:blip r:embed="rId188"/>
          <a:stretch>
            <a:fillRect/>
          </a:stretch>
        </p:blipFill>
        <p:spPr>
          <a:xfrm>
            <a:off x="2905279" y="8390248"/>
            <a:ext cx="728536" cy="398671"/>
          </a:xfrm>
          <a:prstGeom prst="rect">
            <a:avLst/>
          </a:prstGeom>
        </p:spPr>
      </p:pic>
      <p:pic>
        <p:nvPicPr>
          <p:cNvPr id="66" name="Picture 65">
            <a:extLst>
              <a:ext uri="{FF2B5EF4-FFF2-40B4-BE49-F238E27FC236}">
                <a16:creationId xmlns:a16="http://schemas.microsoft.com/office/drawing/2014/main" id="{4A6BCFDD-896F-4CE8-9D42-0C1E2401CF89}"/>
              </a:ext>
            </a:extLst>
          </p:cNvPr>
          <p:cNvPicPr>
            <a:picLocks noChangeAspect="1"/>
          </p:cNvPicPr>
          <p:nvPr/>
        </p:nvPicPr>
        <p:blipFill>
          <a:blip r:embed="rId189"/>
          <a:stretch>
            <a:fillRect/>
          </a:stretch>
        </p:blipFill>
        <p:spPr>
          <a:xfrm>
            <a:off x="5728065" y="8521276"/>
            <a:ext cx="676144" cy="136285"/>
          </a:xfrm>
          <a:prstGeom prst="rect">
            <a:avLst/>
          </a:prstGeom>
        </p:spPr>
      </p:pic>
      <p:pic>
        <p:nvPicPr>
          <p:cNvPr id="68" name="Picture 67">
            <a:extLst>
              <a:ext uri="{FF2B5EF4-FFF2-40B4-BE49-F238E27FC236}">
                <a16:creationId xmlns:a16="http://schemas.microsoft.com/office/drawing/2014/main" id="{C2D66321-7D14-4B9A-9D22-879B2C7B9494}"/>
              </a:ext>
            </a:extLst>
          </p:cNvPr>
          <p:cNvPicPr>
            <a:picLocks noChangeAspect="1"/>
          </p:cNvPicPr>
          <p:nvPr/>
        </p:nvPicPr>
        <p:blipFill>
          <a:blip r:embed="rId190"/>
          <a:stretch>
            <a:fillRect/>
          </a:stretch>
        </p:blipFill>
        <p:spPr>
          <a:xfrm>
            <a:off x="4243178" y="8509413"/>
            <a:ext cx="532431" cy="139486"/>
          </a:xfrm>
          <a:prstGeom prst="rect">
            <a:avLst/>
          </a:prstGeom>
        </p:spPr>
      </p:pic>
      <p:pic>
        <p:nvPicPr>
          <p:cNvPr id="70" name="Picture 69">
            <a:extLst>
              <a:ext uri="{FF2B5EF4-FFF2-40B4-BE49-F238E27FC236}">
                <a16:creationId xmlns:a16="http://schemas.microsoft.com/office/drawing/2014/main" id="{53ABBCF7-2A2B-4998-874C-EBBBADB1D121}"/>
              </a:ext>
            </a:extLst>
          </p:cNvPr>
          <p:cNvPicPr>
            <a:picLocks noChangeAspect="1"/>
          </p:cNvPicPr>
          <p:nvPr/>
        </p:nvPicPr>
        <p:blipFill>
          <a:blip r:embed="rId191"/>
          <a:stretch>
            <a:fillRect/>
          </a:stretch>
        </p:blipFill>
        <p:spPr>
          <a:xfrm>
            <a:off x="4918776" y="8414436"/>
            <a:ext cx="666963" cy="375167"/>
          </a:xfrm>
          <a:prstGeom prst="rect">
            <a:avLst/>
          </a:prstGeom>
        </p:spPr>
      </p:pic>
      <p:pic>
        <p:nvPicPr>
          <p:cNvPr id="12" name="Picture 11">
            <a:extLst>
              <a:ext uri="{FF2B5EF4-FFF2-40B4-BE49-F238E27FC236}">
                <a16:creationId xmlns:a16="http://schemas.microsoft.com/office/drawing/2014/main" id="{30EE7BE5-1F0C-4A45-9A79-9C794DDE4FD5}"/>
              </a:ext>
            </a:extLst>
          </p:cNvPr>
          <p:cNvPicPr>
            <a:picLocks noChangeAspect="1"/>
          </p:cNvPicPr>
          <p:nvPr/>
        </p:nvPicPr>
        <p:blipFill>
          <a:blip r:embed="rId192"/>
          <a:stretch>
            <a:fillRect/>
          </a:stretch>
        </p:blipFill>
        <p:spPr>
          <a:xfrm>
            <a:off x="2960352" y="8690148"/>
            <a:ext cx="635160" cy="2554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8"/>
        <p:cNvGrpSpPr/>
        <p:nvPr/>
      </p:nvGrpSpPr>
      <p:grpSpPr>
        <a:xfrm>
          <a:off x="0" y="0"/>
          <a:ext cx="0" cy="0"/>
          <a:chOff x="0" y="0"/>
          <a:chExt cx="0" cy="0"/>
        </a:xfrm>
      </p:grpSpPr>
      <p:pic>
        <p:nvPicPr>
          <p:cNvPr id="369" name="Google Shape;369;p17"/>
          <p:cNvPicPr preferRelativeResize="0"/>
          <p:nvPr/>
        </p:nvPicPr>
        <p:blipFill rotWithShape="1">
          <a:blip r:embed="rId4">
            <a:alphaModFix/>
          </a:blip>
          <a:srcRect l="32086" r="32086"/>
          <a:stretch/>
        </p:blipFill>
        <p:spPr>
          <a:xfrm>
            <a:off x="0" y="0"/>
            <a:ext cx="7740000" cy="11340001"/>
          </a:xfrm>
          <a:prstGeom prst="rect">
            <a:avLst/>
          </a:prstGeom>
          <a:noFill/>
          <a:ln>
            <a:noFill/>
          </a:ln>
        </p:spPr>
      </p:pic>
      <p:sp>
        <p:nvSpPr>
          <p:cNvPr id="370" name="Google Shape;370;p17"/>
          <p:cNvSpPr/>
          <p:nvPr/>
        </p:nvSpPr>
        <p:spPr>
          <a:xfrm rot="2579704">
            <a:off x="2405319" y="6213441"/>
            <a:ext cx="8124964" cy="8124964"/>
          </a:xfrm>
          <a:prstGeom prst="roundRect">
            <a:avLst>
              <a:gd name="adj" fmla="val 22917"/>
            </a:avLst>
          </a:prstGeom>
          <a:gradFill>
            <a:gsLst>
              <a:gs pos="0">
                <a:srgbClr val="0070C0"/>
              </a:gs>
              <a:gs pos="100000">
                <a:srgbClr val="2A1B4D"/>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1" name="Google Shape;371;p17"/>
          <p:cNvSpPr/>
          <p:nvPr/>
        </p:nvSpPr>
        <p:spPr>
          <a:xfrm>
            <a:off x="0" y="0"/>
            <a:ext cx="7740000" cy="11340000"/>
          </a:xfrm>
          <a:prstGeom prst="rect">
            <a:avLst/>
          </a:prstGeom>
          <a:solidFill>
            <a:srgbClr val="1F3864">
              <a:alpha val="631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2" name="Google Shape;372;p17"/>
          <p:cNvSpPr/>
          <p:nvPr/>
        </p:nvSpPr>
        <p:spPr>
          <a:xfrm rot="10800000" flipH="1">
            <a:off x="-10264" y="-1"/>
            <a:ext cx="7745100" cy="11340000"/>
          </a:xfrm>
          <a:prstGeom prst="rect">
            <a:avLst/>
          </a:prstGeom>
          <a:gradFill>
            <a:gsLst>
              <a:gs pos="0">
                <a:srgbClr val="1F3864"/>
              </a:gs>
              <a:gs pos="9000">
                <a:srgbClr val="1F3864"/>
              </a:gs>
              <a:gs pos="22000">
                <a:srgbClr val="1E6BAA">
                  <a:alpha val="95686"/>
                </a:srgbClr>
              </a:gs>
              <a:gs pos="60000">
                <a:srgbClr val="FFFFFF">
                  <a:alpha val="0"/>
                </a:srgbClr>
              </a:gs>
              <a:gs pos="100000">
                <a:srgbClr val="00B0F0">
                  <a:alpha val="0"/>
                </a:srgbClr>
              </a:gs>
            </a:gsLst>
            <a:lin ang="1200117"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Calibri"/>
              <a:ea typeface="Calibri"/>
              <a:cs typeface="Calibri"/>
              <a:sym typeface="Calibri"/>
            </a:endParaRPr>
          </a:p>
        </p:txBody>
      </p:sp>
      <p:sp>
        <p:nvSpPr>
          <p:cNvPr id="373" name="Google Shape;373;p17"/>
          <p:cNvSpPr/>
          <p:nvPr/>
        </p:nvSpPr>
        <p:spPr>
          <a:xfrm>
            <a:off x="10928920" y="11740739"/>
            <a:ext cx="4340100" cy="2236500"/>
          </a:xfrm>
          <a:prstGeom prst="rect">
            <a:avLst/>
          </a:prstGeom>
          <a:solidFill>
            <a:srgbClr val="F9F9F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17"/>
          <p:cNvSpPr/>
          <p:nvPr/>
        </p:nvSpPr>
        <p:spPr>
          <a:xfrm>
            <a:off x="3863217" y="731206"/>
            <a:ext cx="3567300" cy="31071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5" name="Google Shape;375;p17"/>
          <p:cNvSpPr txBox="1"/>
          <p:nvPr/>
        </p:nvSpPr>
        <p:spPr>
          <a:xfrm>
            <a:off x="3999885" y="877715"/>
            <a:ext cx="17994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200" b="1">
                <a:solidFill>
                  <a:srgbClr val="3A3838"/>
                </a:solidFill>
                <a:latin typeface="Montserrat SemiBold"/>
                <a:ea typeface="Montserrat SemiBold"/>
                <a:cs typeface="Montserrat SemiBold"/>
                <a:sym typeface="Montserrat SemiBold"/>
              </a:rPr>
              <a:t>PEMERINTAHAN</a:t>
            </a:r>
            <a:endParaRPr sz="1200" b="0" i="0" u="none" strike="noStrike" cap="none">
              <a:solidFill>
                <a:srgbClr val="3A3838"/>
              </a:solidFill>
              <a:latin typeface="Montserrat Light"/>
              <a:ea typeface="Montserrat Light"/>
              <a:cs typeface="Montserrat Light"/>
              <a:sym typeface="Montserrat Light"/>
            </a:endParaRPr>
          </a:p>
        </p:txBody>
      </p:sp>
      <p:pic>
        <p:nvPicPr>
          <p:cNvPr id="376" name="Google Shape;376;p17" descr="Kementerian Kesehatan Republik Indonesia - Wikipedia bahasa Indonesia,  ensiklopedia bebas"/>
          <p:cNvPicPr preferRelativeResize="0"/>
          <p:nvPr/>
        </p:nvPicPr>
        <p:blipFill rotWithShape="1">
          <a:blip r:embed="rId5">
            <a:alphaModFix/>
          </a:blip>
          <a:srcRect/>
          <a:stretch/>
        </p:blipFill>
        <p:spPr>
          <a:xfrm>
            <a:off x="6311266" y="1902386"/>
            <a:ext cx="483538" cy="341944"/>
          </a:xfrm>
          <a:prstGeom prst="rect">
            <a:avLst/>
          </a:prstGeom>
          <a:noFill/>
          <a:ln>
            <a:noFill/>
          </a:ln>
        </p:spPr>
      </p:pic>
      <p:pic>
        <p:nvPicPr>
          <p:cNvPr id="377" name="Google Shape;377;p17" descr="Badan Pariwisata dan Ekonomi Kreatif - Wikipedia bahasa Indonesia,  ensiklopedia bebas"/>
          <p:cNvPicPr preferRelativeResize="0"/>
          <p:nvPr/>
        </p:nvPicPr>
        <p:blipFill rotWithShape="1">
          <a:blip r:embed="rId6">
            <a:alphaModFix/>
          </a:blip>
          <a:srcRect/>
          <a:stretch/>
        </p:blipFill>
        <p:spPr>
          <a:xfrm>
            <a:off x="4764553" y="1391914"/>
            <a:ext cx="262191" cy="262191"/>
          </a:xfrm>
          <a:prstGeom prst="rect">
            <a:avLst/>
          </a:prstGeom>
          <a:noFill/>
          <a:ln>
            <a:noFill/>
          </a:ln>
        </p:spPr>
      </p:pic>
      <p:pic>
        <p:nvPicPr>
          <p:cNvPr id="378" name="Google Shape;378;p17"/>
          <p:cNvPicPr preferRelativeResize="0"/>
          <p:nvPr/>
        </p:nvPicPr>
        <p:blipFill rotWithShape="1">
          <a:blip r:embed="rId7">
            <a:alphaModFix/>
          </a:blip>
          <a:srcRect/>
          <a:stretch/>
        </p:blipFill>
        <p:spPr>
          <a:xfrm>
            <a:off x="5625519" y="1407628"/>
            <a:ext cx="234596" cy="312576"/>
          </a:xfrm>
          <a:prstGeom prst="rect">
            <a:avLst/>
          </a:prstGeom>
          <a:noFill/>
          <a:ln>
            <a:noFill/>
          </a:ln>
        </p:spPr>
      </p:pic>
      <p:pic>
        <p:nvPicPr>
          <p:cNvPr id="379" name="Google Shape;379;p17" descr="Badan Pengawas Obat dan Makanan - Wikipedia bahasa Indonesia, ensiklopedia  bebas"/>
          <p:cNvPicPr preferRelativeResize="0"/>
          <p:nvPr/>
        </p:nvPicPr>
        <p:blipFill rotWithShape="1">
          <a:blip r:embed="rId8">
            <a:alphaModFix/>
          </a:blip>
          <a:srcRect/>
          <a:stretch/>
        </p:blipFill>
        <p:spPr>
          <a:xfrm>
            <a:off x="6015694" y="1412274"/>
            <a:ext cx="309357" cy="284295"/>
          </a:xfrm>
          <a:prstGeom prst="rect">
            <a:avLst/>
          </a:prstGeom>
          <a:noFill/>
          <a:ln>
            <a:noFill/>
          </a:ln>
        </p:spPr>
      </p:pic>
      <p:pic>
        <p:nvPicPr>
          <p:cNvPr id="380" name="Google Shape;380;p17"/>
          <p:cNvPicPr preferRelativeResize="0"/>
          <p:nvPr/>
        </p:nvPicPr>
        <p:blipFill rotWithShape="1">
          <a:blip r:embed="rId9">
            <a:alphaModFix/>
          </a:blip>
          <a:srcRect/>
          <a:stretch/>
        </p:blipFill>
        <p:spPr>
          <a:xfrm>
            <a:off x="5308917" y="1863917"/>
            <a:ext cx="268836" cy="268836"/>
          </a:xfrm>
          <a:prstGeom prst="rect">
            <a:avLst/>
          </a:prstGeom>
          <a:noFill/>
          <a:ln>
            <a:noFill/>
          </a:ln>
        </p:spPr>
      </p:pic>
      <p:pic>
        <p:nvPicPr>
          <p:cNvPr id="381" name="Google Shape;381;p17" descr="Kementerian Koperasi dan Usaha Kecil dan Menengah Republik Indonesia -  Wikipedia bahasa Indonesia, ensiklopedia bebas"/>
          <p:cNvPicPr preferRelativeResize="0"/>
          <p:nvPr/>
        </p:nvPicPr>
        <p:blipFill rotWithShape="1">
          <a:blip r:embed="rId10">
            <a:alphaModFix/>
          </a:blip>
          <a:srcRect/>
          <a:stretch/>
        </p:blipFill>
        <p:spPr>
          <a:xfrm>
            <a:off x="5801663" y="1902381"/>
            <a:ext cx="392304" cy="291957"/>
          </a:xfrm>
          <a:prstGeom prst="rect">
            <a:avLst/>
          </a:prstGeom>
          <a:noFill/>
          <a:ln>
            <a:noFill/>
          </a:ln>
        </p:spPr>
      </p:pic>
      <p:pic>
        <p:nvPicPr>
          <p:cNvPr id="382" name="Google Shape;382;p17"/>
          <p:cNvPicPr preferRelativeResize="0"/>
          <p:nvPr/>
        </p:nvPicPr>
        <p:blipFill rotWithShape="1">
          <a:blip r:embed="rId11">
            <a:alphaModFix/>
          </a:blip>
          <a:srcRect/>
          <a:stretch/>
        </p:blipFill>
        <p:spPr>
          <a:xfrm>
            <a:off x="6459757" y="1377356"/>
            <a:ext cx="286370" cy="290889"/>
          </a:xfrm>
          <a:prstGeom prst="rect">
            <a:avLst/>
          </a:prstGeom>
          <a:noFill/>
          <a:ln>
            <a:noFill/>
          </a:ln>
        </p:spPr>
      </p:pic>
      <p:pic>
        <p:nvPicPr>
          <p:cNvPr id="383" name="Google Shape;383;p17" descr="Logo Kementerian Perhubungan Republik Indonesia - Wikipedia bahasa  Indonesia, ensiklopedia bebas"/>
          <p:cNvPicPr preferRelativeResize="0"/>
          <p:nvPr/>
        </p:nvPicPr>
        <p:blipFill rotWithShape="1">
          <a:blip r:embed="rId12">
            <a:alphaModFix/>
          </a:blip>
          <a:srcRect/>
          <a:stretch/>
        </p:blipFill>
        <p:spPr>
          <a:xfrm>
            <a:off x="4759414" y="1864733"/>
            <a:ext cx="247596" cy="287547"/>
          </a:xfrm>
          <a:prstGeom prst="rect">
            <a:avLst/>
          </a:prstGeom>
          <a:noFill/>
          <a:ln>
            <a:noFill/>
          </a:ln>
        </p:spPr>
      </p:pic>
      <p:pic>
        <p:nvPicPr>
          <p:cNvPr id="384" name="Google Shape;384;p17"/>
          <p:cNvPicPr preferRelativeResize="0"/>
          <p:nvPr/>
        </p:nvPicPr>
        <p:blipFill rotWithShape="1">
          <a:blip r:embed="rId13">
            <a:alphaModFix/>
          </a:blip>
          <a:srcRect/>
          <a:stretch/>
        </p:blipFill>
        <p:spPr>
          <a:xfrm>
            <a:off x="4215575" y="1398748"/>
            <a:ext cx="338106" cy="262192"/>
          </a:xfrm>
          <a:prstGeom prst="rect">
            <a:avLst/>
          </a:prstGeom>
          <a:noFill/>
          <a:ln>
            <a:noFill/>
          </a:ln>
        </p:spPr>
      </p:pic>
      <p:sp>
        <p:nvSpPr>
          <p:cNvPr id="385" name="Google Shape;385;p17"/>
          <p:cNvSpPr txBox="1"/>
          <p:nvPr/>
        </p:nvSpPr>
        <p:spPr>
          <a:xfrm>
            <a:off x="4603090" y="1628822"/>
            <a:ext cx="604200" cy="246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400" b="1" i="0" u="none" strike="noStrike" cap="none">
                <a:solidFill>
                  <a:srgbClr val="000000"/>
                </a:solidFill>
                <a:latin typeface="Calibri"/>
                <a:ea typeface="Calibri"/>
                <a:cs typeface="Calibri"/>
                <a:sym typeface="Calibri"/>
              </a:rPr>
              <a:t>KEMENPAREKRAF</a:t>
            </a:r>
            <a:endParaRPr sz="400" b="1" i="0" u="none" strike="noStrike" cap="none">
              <a:solidFill>
                <a:srgbClr val="000000"/>
              </a:solidFill>
              <a:latin typeface="Calibri"/>
              <a:ea typeface="Calibri"/>
              <a:cs typeface="Calibri"/>
              <a:sym typeface="Calibri"/>
            </a:endParaRPr>
          </a:p>
        </p:txBody>
      </p:sp>
      <p:sp>
        <p:nvSpPr>
          <p:cNvPr id="386" name="Google Shape;386;p17"/>
          <p:cNvSpPr txBox="1"/>
          <p:nvPr/>
        </p:nvSpPr>
        <p:spPr>
          <a:xfrm>
            <a:off x="6311263" y="1654953"/>
            <a:ext cx="604200" cy="246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400" b="1" i="0" u="none" strike="noStrike" cap="none">
                <a:solidFill>
                  <a:srgbClr val="000000"/>
                </a:solidFill>
                <a:latin typeface="Calibri"/>
                <a:ea typeface="Calibri"/>
                <a:cs typeface="Calibri"/>
                <a:sym typeface="Calibri"/>
              </a:rPr>
              <a:t>KOMISI YUDISIAL</a:t>
            </a:r>
            <a:endParaRPr sz="400" b="1" i="0" u="none" strike="noStrike" cap="none">
              <a:solidFill>
                <a:srgbClr val="000000"/>
              </a:solidFill>
              <a:latin typeface="Calibri"/>
              <a:ea typeface="Calibri"/>
              <a:cs typeface="Calibri"/>
              <a:sym typeface="Calibri"/>
            </a:endParaRPr>
          </a:p>
        </p:txBody>
      </p:sp>
      <p:sp>
        <p:nvSpPr>
          <p:cNvPr id="387" name="Google Shape;387;p17"/>
          <p:cNvSpPr txBox="1"/>
          <p:nvPr/>
        </p:nvSpPr>
        <p:spPr>
          <a:xfrm>
            <a:off x="4532925" y="2095625"/>
            <a:ext cx="679200" cy="246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400" b="1" i="0" u="none" strike="noStrike" cap="none">
                <a:solidFill>
                  <a:srgbClr val="000000"/>
                </a:solidFill>
                <a:latin typeface="Calibri"/>
                <a:ea typeface="Calibri"/>
                <a:cs typeface="Calibri"/>
                <a:sym typeface="Calibri"/>
              </a:rPr>
              <a:t>DINAS PERHUBUNGAN</a:t>
            </a:r>
            <a:endParaRPr sz="400" b="1" i="0" u="none" strike="noStrike" cap="none">
              <a:solidFill>
                <a:srgbClr val="000000"/>
              </a:solidFill>
              <a:latin typeface="Calibri"/>
              <a:ea typeface="Calibri"/>
              <a:cs typeface="Calibri"/>
              <a:sym typeface="Calibri"/>
            </a:endParaRPr>
          </a:p>
        </p:txBody>
      </p:sp>
      <p:sp>
        <p:nvSpPr>
          <p:cNvPr id="388" name="Google Shape;388;p17"/>
          <p:cNvSpPr txBox="1"/>
          <p:nvPr/>
        </p:nvSpPr>
        <p:spPr>
          <a:xfrm>
            <a:off x="5135565" y="2085671"/>
            <a:ext cx="604200" cy="246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400" b="1" i="0" u="none" strike="noStrike" cap="none">
                <a:solidFill>
                  <a:srgbClr val="000000"/>
                </a:solidFill>
                <a:latin typeface="Calibri"/>
                <a:ea typeface="Calibri"/>
                <a:cs typeface="Calibri"/>
                <a:sym typeface="Calibri"/>
              </a:rPr>
              <a:t>KEMENTRIAN LHK</a:t>
            </a:r>
            <a:endParaRPr sz="400" b="1" i="0" u="none" strike="noStrike" cap="none">
              <a:solidFill>
                <a:srgbClr val="000000"/>
              </a:solidFill>
              <a:latin typeface="Calibri"/>
              <a:ea typeface="Calibri"/>
              <a:cs typeface="Calibri"/>
              <a:sym typeface="Calibri"/>
            </a:endParaRPr>
          </a:p>
        </p:txBody>
      </p:sp>
      <p:sp>
        <p:nvSpPr>
          <p:cNvPr id="389" name="Google Shape;389;p17"/>
          <p:cNvSpPr txBox="1"/>
          <p:nvPr/>
        </p:nvSpPr>
        <p:spPr>
          <a:xfrm>
            <a:off x="4066175" y="1614474"/>
            <a:ext cx="6042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400" b="1" i="0" u="none" strike="noStrike" cap="none">
                <a:solidFill>
                  <a:srgbClr val="000000"/>
                </a:solidFill>
                <a:latin typeface="Calibri"/>
                <a:ea typeface="Calibri"/>
                <a:cs typeface="Calibri"/>
                <a:sym typeface="Calibri"/>
              </a:rPr>
              <a:t>BADAN PUSAT STATISKTIK</a:t>
            </a:r>
            <a:endParaRPr sz="400" b="1" i="0" u="none" strike="noStrike" cap="none">
              <a:solidFill>
                <a:srgbClr val="000000"/>
              </a:solidFill>
              <a:latin typeface="Calibri"/>
              <a:ea typeface="Calibri"/>
              <a:cs typeface="Calibri"/>
              <a:sym typeface="Calibri"/>
            </a:endParaRPr>
          </a:p>
        </p:txBody>
      </p:sp>
      <p:pic>
        <p:nvPicPr>
          <p:cNvPr id="390" name="Google Shape;390;p17"/>
          <p:cNvPicPr preferRelativeResize="0"/>
          <p:nvPr/>
        </p:nvPicPr>
        <p:blipFill rotWithShape="1">
          <a:blip r:embed="rId14">
            <a:alphaModFix/>
          </a:blip>
          <a:srcRect/>
          <a:stretch/>
        </p:blipFill>
        <p:spPr>
          <a:xfrm>
            <a:off x="4188526" y="1924564"/>
            <a:ext cx="247593" cy="247593"/>
          </a:xfrm>
          <a:prstGeom prst="rect">
            <a:avLst/>
          </a:prstGeom>
          <a:noFill/>
          <a:ln>
            <a:noFill/>
          </a:ln>
        </p:spPr>
      </p:pic>
      <p:sp>
        <p:nvSpPr>
          <p:cNvPr id="391" name="Google Shape;391;p17"/>
          <p:cNvSpPr txBox="1"/>
          <p:nvPr/>
        </p:nvSpPr>
        <p:spPr>
          <a:xfrm>
            <a:off x="4019243" y="2114721"/>
            <a:ext cx="604200" cy="246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400" b="1" i="0" u="none" strike="noStrike" cap="none">
                <a:solidFill>
                  <a:srgbClr val="000000"/>
                </a:solidFill>
                <a:latin typeface="Calibri"/>
                <a:ea typeface="Calibri"/>
                <a:cs typeface="Calibri"/>
                <a:sym typeface="Calibri"/>
              </a:rPr>
              <a:t>KEMENDIKBUD</a:t>
            </a:r>
            <a:endParaRPr sz="400" b="1" i="0" u="none" strike="noStrike" cap="none">
              <a:solidFill>
                <a:srgbClr val="000000"/>
              </a:solidFill>
              <a:latin typeface="Calibri"/>
              <a:ea typeface="Calibri"/>
              <a:cs typeface="Calibri"/>
              <a:sym typeface="Calibri"/>
            </a:endParaRPr>
          </a:p>
        </p:txBody>
      </p:sp>
      <p:pic>
        <p:nvPicPr>
          <p:cNvPr id="392" name="Google Shape;392;p17"/>
          <p:cNvPicPr preferRelativeResize="0"/>
          <p:nvPr/>
        </p:nvPicPr>
        <p:blipFill rotWithShape="1">
          <a:blip r:embed="rId15">
            <a:alphaModFix/>
          </a:blip>
          <a:srcRect t="25534" b="20989"/>
          <a:stretch/>
        </p:blipFill>
        <p:spPr>
          <a:xfrm>
            <a:off x="4132788" y="2417317"/>
            <a:ext cx="471775" cy="235213"/>
          </a:xfrm>
          <a:prstGeom prst="rect">
            <a:avLst/>
          </a:prstGeom>
          <a:noFill/>
          <a:ln>
            <a:noFill/>
          </a:ln>
        </p:spPr>
      </p:pic>
      <p:pic>
        <p:nvPicPr>
          <p:cNvPr id="393" name="Google Shape;393;p17"/>
          <p:cNvPicPr preferRelativeResize="0"/>
          <p:nvPr/>
        </p:nvPicPr>
        <p:blipFill rotWithShape="1">
          <a:blip r:embed="rId16">
            <a:alphaModFix/>
          </a:blip>
          <a:srcRect/>
          <a:stretch/>
        </p:blipFill>
        <p:spPr>
          <a:xfrm>
            <a:off x="4752928" y="2446358"/>
            <a:ext cx="223258" cy="177133"/>
          </a:xfrm>
          <a:prstGeom prst="rect">
            <a:avLst/>
          </a:prstGeom>
          <a:noFill/>
          <a:ln>
            <a:noFill/>
          </a:ln>
        </p:spPr>
      </p:pic>
      <p:sp>
        <p:nvSpPr>
          <p:cNvPr id="394" name="Google Shape;394;p17"/>
          <p:cNvSpPr txBox="1"/>
          <p:nvPr/>
        </p:nvSpPr>
        <p:spPr>
          <a:xfrm>
            <a:off x="4605441" y="2600623"/>
            <a:ext cx="534300" cy="276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300" b="1" i="0" u="none" strike="noStrike" cap="none">
                <a:solidFill>
                  <a:srgbClr val="000000"/>
                </a:solidFill>
                <a:latin typeface="Calibri"/>
                <a:ea typeface="Calibri"/>
                <a:cs typeface="Calibri"/>
                <a:sym typeface="Calibri"/>
              </a:rPr>
              <a:t>Dinas Sumber Daya </a:t>
            </a:r>
            <a:endParaRPr sz="3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800"/>
              <a:buFont typeface="Arial"/>
              <a:buNone/>
            </a:pPr>
            <a:r>
              <a:rPr lang="en" sz="300" b="1" i="0" u="none" strike="noStrike" cap="none">
                <a:solidFill>
                  <a:srgbClr val="000000"/>
                </a:solidFill>
                <a:latin typeface="Calibri"/>
                <a:ea typeface="Calibri"/>
                <a:cs typeface="Calibri"/>
                <a:sym typeface="Calibri"/>
              </a:rPr>
              <a:t>Air Jakarta</a:t>
            </a:r>
            <a:endParaRPr sz="300" b="1" i="0" u="none" strike="noStrike" cap="none">
              <a:solidFill>
                <a:srgbClr val="000000"/>
              </a:solidFill>
              <a:latin typeface="Calibri"/>
              <a:ea typeface="Calibri"/>
              <a:cs typeface="Calibri"/>
              <a:sym typeface="Calibri"/>
            </a:endParaRPr>
          </a:p>
        </p:txBody>
      </p:sp>
      <p:pic>
        <p:nvPicPr>
          <p:cNvPr id="395" name="Google Shape;395;p17"/>
          <p:cNvPicPr preferRelativeResize="0"/>
          <p:nvPr/>
        </p:nvPicPr>
        <p:blipFill rotWithShape="1">
          <a:blip r:embed="rId17">
            <a:alphaModFix/>
          </a:blip>
          <a:srcRect/>
          <a:stretch/>
        </p:blipFill>
        <p:spPr>
          <a:xfrm>
            <a:off x="5165168" y="2446358"/>
            <a:ext cx="565531" cy="177200"/>
          </a:xfrm>
          <a:prstGeom prst="rect">
            <a:avLst/>
          </a:prstGeom>
          <a:noFill/>
          <a:ln>
            <a:noFill/>
          </a:ln>
        </p:spPr>
      </p:pic>
      <p:pic>
        <p:nvPicPr>
          <p:cNvPr id="396" name="Google Shape;396;p17"/>
          <p:cNvPicPr preferRelativeResize="0"/>
          <p:nvPr/>
        </p:nvPicPr>
        <p:blipFill rotWithShape="1">
          <a:blip r:embed="rId18">
            <a:alphaModFix/>
          </a:blip>
          <a:srcRect/>
          <a:stretch/>
        </p:blipFill>
        <p:spPr>
          <a:xfrm>
            <a:off x="5202870" y="1400956"/>
            <a:ext cx="247595" cy="306939"/>
          </a:xfrm>
          <a:prstGeom prst="rect">
            <a:avLst/>
          </a:prstGeom>
          <a:noFill/>
          <a:ln>
            <a:noFill/>
          </a:ln>
        </p:spPr>
      </p:pic>
      <p:grpSp>
        <p:nvGrpSpPr>
          <p:cNvPr id="397" name="Google Shape;397;p17"/>
          <p:cNvGrpSpPr/>
          <p:nvPr/>
        </p:nvGrpSpPr>
        <p:grpSpPr>
          <a:xfrm>
            <a:off x="5868317" y="2337499"/>
            <a:ext cx="480060" cy="529426"/>
            <a:chOff x="6126589" y="2516253"/>
            <a:chExt cx="468900" cy="554663"/>
          </a:xfrm>
        </p:grpSpPr>
        <p:pic>
          <p:nvPicPr>
            <p:cNvPr id="398" name="Google Shape;398;p17"/>
            <p:cNvPicPr preferRelativeResize="0"/>
            <p:nvPr/>
          </p:nvPicPr>
          <p:blipFill rotWithShape="1">
            <a:blip r:embed="rId19">
              <a:alphaModFix/>
            </a:blip>
            <a:srcRect/>
            <a:stretch/>
          </p:blipFill>
          <p:spPr>
            <a:xfrm>
              <a:off x="6252620" y="2516253"/>
              <a:ext cx="216734" cy="281640"/>
            </a:xfrm>
            <a:prstGeom prst="rect">
              <a:avLst/>
            </a:prstGeom>
            <a:noFill/>
            <a:ln>
              <a:noFill/>
            </a:ln>
          </p:spPr>
        </p:pic>
        <p:sp>
          <p:nvSpPr>
            <p:cNvPr id="399" name="Google Shape;399;p17"/>
            <p:cNvSpPr txBox="1"/>
            <p:nvPr/>
          </p:nvSpPr>
          <p:spPr>
            <a:xfrm>
              <a:off x="6126589" y="2748416"/>
              <a:ext cx="468900" cy="322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400" b="1" i="0" u="none" strike="noStrike" cap="none">
                  <a:solidFill>
                    <a:srgbClr val="000000"/>
                  </a:solidFill>
                  <a:latin typeface="Calibri"/>
                  <a:ea typeface="Calibri"/>
                  <a:cs typeface="Calibri"/>
                  <a:sym typeface="Calibri"/>
                </a:rPr>
                <a:t>Kementerian</a:t>
              </a:r>
              <a:endParaRPr sz="4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800"/>
                <a:buFont typeface="Arial"/>
                <a:buNone/>
              </a:pPr>
              <a:r>
                <a:rPr lang="en" sz="400" b="1" i="0" u="none" strike="noStrike" cap="none">
                  <a:solidFill>
                    <a:srgbClr val="000000"/>
                  </a:solidFill>
                  <a:latin typeface="Calibri"/>
                  <a:ea typeface="Calibri"/>
                  <a:cs typeface="Calibri"/>
                  <a:sym typeface="Calibri"/>
                </a:rPr>
                <a:t>Dalam Negeri</a:t>
              </a:r>
              <a:endParaRPr sz="400" b="1" i="0" u="none" strike="noStrike" cap="none">
                <a:solidFill>
                  <a:srgbClr val="000000"/>
                </a:solidFill>
                <a:latin typeface="Calibri"/>
                <a:ea typeface="Calibri"/>
                <a:cs typeface="Calibri"/>
                <a:sym typeface="Calibri"/>
              </a:endParaRPr>
            </a:p>
          </p:txBody>
        </p:sp>
      </p:grpSp>
      <p:pic>
        <p:nvPicPr>
          <p:cNvPr id="400" name="Google Shape;400;p17"/>
          <p:cNvPicPr preferRelativeResize="0"/>
          <p:nvPr/>
        </p:nvPicPr>
        <p:blipFill rotWithShape="1">
          <a:blip r:embed="rId20">
            <a:alphaModFix/>
          </a:blip>
          <a:srcRect t="34647" b="33163"/>
          <a:stretch/>
        </p:blipFill>
        <p:spPr>
          <a:xfrm>
            <a:off x="4230076" y="2941155"/>
            <a:ext cx="475752" cy="142761"/>
          </a:xfrm>
          <a:prstGeom prst="rect">
            <a:avLst/>
          </a:prstGeom>
          <a:noFill/>
          <a:ln>
            <a:noFill/>
          </a:ln>
        </p:spPr>
      </p:pic>
      <p:grpSp>
        <p:nvGrpSpPr>
          <p:cNvPr id="401" name="Google Shape;401;p17"/>
          <p:cNvGrpSpPr/>
          <p:nvPr/>
        </p:nvGrpSpPr>
        <p:grpSpPr>
          <a:xfrm>
            <a:off x="4624720" y="2903650"/>
            <a:ext cx="555616" cy="475852"/>
            <a:chOff x="4385834" y="3042064"/>
            <a:chExt cx="542700" cy="498535"/>
          </a:xfrm>
        </p:grpSpPr>
        <p:pic>
          <p:nvPicPr>
            <p:cNvPr id="402" name="Google Shape;402;p17"/>
            <p:cNvPicPr preferRelativeResize="0"/>
            <p:nvPr/>
          </p:nvPicPr>
          <p:blipFill rotWithShape="1">
            <a:blip r:embed="rId21">
              <a:alphaModFix/>
            </a:blip>
            <a:srcRect/>
            <a:stretch/>
          </p:blipFill>
          <p:spPr>
            <a:xfrm>
              <a:off x="4574941" y="3042064"/>
              <a:ext cx="164488" cy="209472"/>
            </a:xfrm>
            <a:prstGeom prst="rect">
              <a:avLst/>
            </a:prstGeom>
            <a:noFill/>
            <a:ln>
              <a:noFill/>
            </a:ln>
          </p:spPr>
        </p:pic>
        <p:sp>
          <p:nvSpPr>
            <p:cNvPr id="403" name="Google Shape;403;p17"/>
            <p:cNvSpPr txBox="1"/>
            <p:nvPr/>
          </p:nvSpPr>
          <p:spPr>
            <a:xfrm>
              <a:off x="4385834" y="3218100"/>
              <a:ext cx="542700" cy="322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400" b="1" i="0" u="none" strike="noStrike" cap="none">
                  <a:solidFill>
                    <a:srgbClr val="000000"/>
                  </a:solidFill>
                  <a:latin typeface="Calibri"/>
                  <a:ea typeface="Calibri"/>
                  <a:cs typeface="Calibri"/>
                  <a:sym typeface="Calibri"/>
                </a:rPr>
                <a:t>MAHKAMAH</a:t>
              </a:r>
              <a:endParaRPr sz="4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800"/>
                <a:buFont typeface="Arial"/>
                <a:buNone/>
              </a:pPr>
              <a:r>
                <a:rPr lang="en" sz="400" b="1" i="0" u="none" strike="noStrike" cap="none">
                  <a:solidFill>
                    <a:srgbClr val="000000"/>
                  </a:solidFill>
                  <a:latin typeface="Calibri"/>
                  <a:ea typeface="Calibri"/>
                  <a:cs typeface="Calibri"/>
                  <a:sym typeface="Calibri"/>
                </a:rPr>
                <a:t>AGUNG</a:t>
              </a:r>
              <a:endParaRPr sz="400" b="1" i="0" u="none" strike="noStrike" cap="none">
                <a:solidFill>
                  <a:srgbClr val="000000"/>
                </a:solidFill>
                <a:latin typeface="Calibri"/>
                <a:ea typeface="Calibri"/>
                <a:cs typeface="Calibri"/>
                <a:sym typeface="Calibri"/>
              </a:endParaRPr>
            </a:p>
          </p:txBody>
        </p:sp>
      </p:grpSp>
      <p:grpSp>
        <p:nvGrpSpPr>
          <p:cNvPr id="404" name="Google Shape;404;p17"/>
          <p:cNvGrpSpPr/>
          <p:nvPr/>
        </p:nvGrpSpPr>
        <p:grpSpPr>
          <a:xfrm>
            <a:off x="5019035" y="2903656"/>
            <a:ext cx="555616" cy="475846"/>
            <a:chOff x="4770983" y="3042070"/>
            <a:chExt cx="542700" cy="498529"/>
          </a:xfrm>
        </p:grpSpPr>
        <p:pic>
          <p:nvPicPr>
            <p:cNvPr id="405" name="Google Shape;405;p17"/>
            <p:cNvPicPr preferRelativeResize="0"/>
            <p:nvPr/>
          </p:nvPicPr>
          <p:blipFill rotWithShape="1">
            <a:blip r:embed="rId22">
              <a:alphaModFix/>
            </a:blip>
            <a:srcRect/>
            <a:stretch/>
          </p:blipFill>
          <p:spPr>
            <a:xfrm>
              <a:off x="4937609" y="3042070"/>
              <a:ext cx="209471" cy="209471"/>
            </a:xfrm>
            <a:prstGeom prst="rect">
              <a:avLst/>
            </a:prstGeom>
            <a:noFill/>
            <a:ln>
              <a:noFill/>
            </a:ln>
          </p:spPr>
        </p:pic>
        <p:sp>
          <p:nvSpPr>
            <p:cNvPr id="406" name="Google Shape;406;p17"/>
            <p:cNvSpPr txBox="1"/>
            <p:nvPr/>
          </p:nvSpPr>
          <p:spPr>
            <a:xfrm>
              <a:off x="4770983" y="3218100"/>
              <a:ext cx="542700" cy="322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400" b="1" i="0" u="none" strike="noStrike" cap="none">
                  <a:solidFill>
                    <a:srgbClr val="000000"/>
                  </a:solidFill>
                  <a:latin typeface="Calibri"/>
                  <a:ea typeface="Calibri"/>
                  <a:cs typeface="Calibri"/>
                  <a:sym typeface="Calibri"/>
                </a:rPr>
                <a:t>MAHKAMAH KONSTITUSI</a:t>
              </a:r>
              <a:endParaRPr sz="400" b="1" i="0" u="none" strike="noStrike" cap="none">
                <a:solidFill>
                  <a:srgbClr val="000000"/>
                </a:solidFill>
                <a:latin typeface="Calibri"/>
                <a:ea typeface="Calibri"/>
                <a:cs typeface="Calibri"/>
                <a:sym typeface="Calibri"/>
              </a:endParaRPr>
            </a:p>
          </p:txBody>
        </p:sp>
      </p:grpSp>
      <p:pic>
        <p:nvPicPr>
          <p:cNvPr id="407" name="Google Shape;407;p17"/>
          <p:cNvPicPr preferRelativeResize="0"/>
          <p:nvPr/>
        </p:nvPicPr>
        <p:blipFill rotWithShape="1">
          <a:blip r:embed="rId23">
            <a:alphaModFix/>
          </a:blip>
          <a:srcRect/>
          <a:stretch/>
        </p:blipFill>
        <p:spPr>
          <a:xfrm>
            <a:off x="5543471" y="2912910"/>
            <a:ext cx="758429" cy="189593"/>
          </a:xfrm>
          <a:prstGeom prst="rect">
            <a:avLst/>
          </a:prstGeom>
          <a:noFill/>
          <a:ln>
            <a:noFill/>
          </a:ln>
        </p:spPr>
      </p:pic>
      <p:pic>
        <p:nvPicPr>
          <p:cNvPr id="408" name="Google Shape;408;p17"/>
          <p:cNvPicPr preferRelativeResize="0"/>
          <p:nvPr/>
        </p:nvPicPr>
        <p:blipFill rotWithShape="1">
          <a:blip r:embed="rId24">
            <a:alphaModFix/>
          </a:blip>
          <a:srcRect/>
          <a:stretch/>
        </p:blipFill>
        <p:spPr>
          <a:xfrm>
            <a:off x="6406960" y="2916866"/>
            <a:ext cx="447488" cy="181681"/>
          </a:xfrm>
          <a:prstGeom prst="rect">
            <a:avLst/>
          </a:prstGeom>
          <a:noFill/>
          <a:ln>
            <a:noFill/>
          </a:ln>
        </p:spPr>
      </p:pic>
      <p:pic>
        <p:nvPicPr>
          <p:cNvPr id="409" name="Google Shape;409;p17"/>
          <p:cNvPicPr preferRelativeResize="0"/>
          <p:nvPr/>
        </p:nvPicPr>
        <p:blipFill rotWithShape="1">
          <a:blip r:embed="rId25">
            <a:alphaModFix/>
          </a:blip>
          <a:srcRect/>
          <a:stretch/>
        </p:blipFill>
        <p:spPr>
          <a:xfrm>
            <a:off x="6815273" y="1391576"/>
            <a:ext cx="464735" cy="371793"/>
          </a:xfrm>
          <a:prstGeom prst="rect">
            <a:avLst/>
          </a:prstGeom>
          <a:noFill/>
          <a:ln>
            <a:noFill/>
          </a:ln>
        </p:spPr>
      </p:pic>
      <p:pic>
        <p:nvPicPr>
          <p:cNvPr id="410" name="Google Shape;410;p17"/>
          <p:cNvPicPr preferRelativeResize="0"/>
          <p:nvPr/>
        </p:nvPicPr>
        <p:blipFill rotWithShape="1">
          <a:blip r:embed="rId26">
            <a:alphaModFix/>
          </a:blip>
          <a:srcRect/>
          <a:stretch/>
        </p:blipFill>
        <p:spPr>
          <a:xfrm>
            <a:off x="6968481" y="1927364"/>
            <a:ext cx="206884" cy="221860"/>
          </a:xfrm>
          <a:prstGeom prst="rect">
            <a:avLst/>
          </a:prstGeom>
          <a:noFill/>
          <a:ln>
            <a:noFill/>
          </a:ln>
        </p:spPr>
      </p:pic>
      <p:sp>
        <p:nvSpPr>
          <p:cNvPr id="411" name="Google Shape;411;p17"/>
          <p:cNvSpPr txBox="1"/>
          <p:nvPr/>
        </p:nvSpPr>
        <p:spPr>
          <a:xfrm>
            <a:off x="6777366" y="2121654"/>
            <a:ext cx="604200" cy="246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400" b="1" i="0" u="none" strike="noStrike" cap="none">
                <a:solidFill>
                  <a:srgbClr val="000000"/>
                </a:solidFill>
                <a:latin typeface="Calibri"/>
                <a:ea typeface="Calibri"/>
                <a:cs typeface="Calibri"/>
                <a:sym typeface="Calibri"/>
              </a:rPr>
              <a:t>Pemda Banten</a:t>
            </a:r>
            <a:endParaRPr sz="400" b="1" i="0" u="none" strike="noStrike" cap="none">
              <a:solidFill>
                <a:srgbClr val="000000"/>
              </a:solidFill>
              <a:latin typeface="Calibri"/>
              <a:ea typeface="Calibri"/>
              <a:cs typeface="Calibri"/>
              <a:sym typeface="Calibri"/>
            </a:endParaRPr>
          </a:p>
        </p:txBody>
      </p:sp>
      <p:grpSp>
        <p:nvGrpSpPr>
          <p:cNvPr id="412" name="Google Shape;412;p17"/>
          <p:cNvGrpSpPr/>
          <p:nvPr/>
        </p:nvGrpSpPr>
        <p:grpSpPr>
          <a:xfrm>
            <a:off x="6282724" y="2361945"/>
            <a:ext cx="604144" cy="462914"/>
            <a:chOff x="6605176" y="2504575"/>
            <a:chExt cx="590100" cy="484980"/>
          </a:xfrm>
        </p:grpSpPr>
        <p:pic>
          <p:nvPicPr>
            <p:cNvPr id="413" name="Google Shape;413;p17"/>
            <p:cNvPicPr preferRelativeResize="0"/>
            <p:nvPr/>
          </p:nvPicPr>
          <p:blipFill rotWithShape="1">
            <a:blip r:embed="rId27">
              <a:alphaModFix/>
            </a:blip>
            <a:srcRect/>
            <a:stretch/>
          </p:blipFill>
          <p:spPr>
            <a:xfrm>
              <a:off x="6780410" y="2504575"/>
              <a:ext cx="245768" cy="266877"/>
            </a:xfrm>
            <a:prstGeom prst="rect">
              <a:avLst/>
            </a:prstGeom>
            <a:noFill/>
            <a:ln>
              <a:noFill/>
            </a:ln>
          </p:spPr>
        </p:pic>
        <p:sp>
          <p:nvSpPr>
            <p:cNvPr id="414" name="Google Shape;414;p17"/>
            <p:cNvSpPr txBox="1"/>
            <p:nvPr/>
          </p:nvSpPr>
          <p:spPr>
            <a:xfrm>
              <a:off x="6605176" y="2731556"/>
              <a:ext cx="590100" cy="258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400" b="1" i="0" u="none" strike="noStrike" cap="none">
                  <a:solidFill>
                    <a:srgbClr val="000000"/>
                  </a:solidFill>
                  <a:latin typeface="Calibri"/>
                  <a:ea typeface="Calibri"/>
                  <a:cs typeface="Calibri"/>
                  <a:sym typeface="Calibri"/>
                </a:rPr>
                <a:t>Pemda Bekasi</a:t>
              </a:r>
              <a:endParaRPr sz="400" b="1" i="0" u="none" strike="noStrike" cap="none">
                <a:solidFill>
                  <a:srgbClr val="000000"/>
                </a:solidFill>
                <a:latin typeface="Calibri"/>
                <a:ea typeface="Calibri"/>
                <a:cs typeface="Calibri"/>
                <a:sym typeface="Calibri"/>
              </a:endParaRPr>
            </a:p>
          </p:txBody>
        </p:sp>
      </p:grpSp>
      <p:grpSp>
        <p:nvGrpSpPr>
          <p:cNvPr id="415" name="Google Shape;415;p17"/>
          <p:cNvGrpSpPr/>
          <p:nvPr/>
        </p:nvGrpSpPr>
        <p:grpSpPr>
          <a:xfrm>
            <a:off x="6762367" y="2341914"/>
            <a:ext cx="604144" cy="461656"/>
            <a:chOff x="6605164" y="2977738"/>
            <a:chExt cx="590100" cy="483663"/>
          </a:xfrm>
        </p:grpSpPr>
        <p:pic>
          <p:nvPicPr>
            <p:cNvPr id="416" name="Google Shape;416;p17"/>
            <p:cNvPicPr preferRelativeResize="0"/>
            <p:nvPr/>
          </p:nvPicPr>
          <p:blipFill rotWithShape="1">
            <a:blip r:embed="rId28">
              <a:alphaModFix/>
            </a:blip>
            <a:srcRect/>
            <a:stretch/>
          </p:blipFill>
          <p:spPr>
            <a:xfrm>
              <a:off x="6783270" y="2977738"/>
              <a:ext cx="233877" cy="264083"/>
            </a:xfrm>
            <a:prstGeom prst="rect">
              <a:avLst/>
            </a:prstGeom>
            <a:noFill/>
            <a:ln>
              <a:noFill/>
            </a:ln>
          </p:spPr>
        </p:pic>
        <p:sp>
          <p:nvSpPr>
            <p:cNvPr id="417" name="Google Shape;417;p17"/>
            <p:cNvSpPr txBox="1"/>
            <p:nvPr/>
          </p:nvSpPr>
          <p:spPr>
            <a:xfrm>
              <a:off x="6605164" y="3203401"/>
              <a:ext cx="590100" cy="258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400" b="1">
                  <a:solidFill>
                    <a:srgbClr val="000000"/>
                  </a:solidFill>
                  <a:latin typeface="Calibri"/>
                  <a:ea typeface="Calibri"/>
                  <a:cs typeface="Calibri"/>
                  <a:sym typeface="Calibri"/>
                </a:rPr>
                <a:t>Pemprov DKI</a:t>
              </a:r>
              <a:endParaRPr sz="400" b="1" i="0" u="none" strike="noStrike" cap="none">
                <a:solidFill>
                  <a:srgbClr val="000000"/>
                </a:solidFill>
                <a:latin typeface="Calibri"/>
                <a:ea typeface="Calibri"/>
                <a:cs typeface="Calibri"/>
                <a:sym typeface="Calibri"/>
              </a:endParaRPr>
            </a:p>
          </p:txBody>
        </p:sp>
      </p:grpSp>
      <p:pic>
        <p:nvPicPr>
          <p:cNvPr id="418" name="Google Shape;418;p17"/>
          <p:cNvPicPr preferRelativeResize="0"/>
          <p:nvPr/>
        </p:nvPicPr>
        <p:blipFill rotWithShape="1">
          <a:blip r:embed="rId29">
            <a:alphaModFix/>
          </a:blip>
          <a:srcRect/>
          <a:stretch/>
        </p:blipFill>
        <p:spPr>
          <a:xfrm>
            <a:off x="4863869" y="3390813"/>
            <a:ext cx="518034" cy="225347"/>
          </a:xfrm>
          <a:prstGeom prst="rect">
            <a:avLst/>
          </a:prstGeom>
          <a:noFill/>
          <a:ln>
            <a:noFill/>
          </a:ln>
        </p:spPr>
      </p:pic>
      <p:pic>
        <p:nvPicPr>
          <p:cNvPr id="419" name="Google Shape;419;p17"/>
          <p:cNvPicPr preferRelativeResize="0"/>
          <p:nvPr/>
        </p:nvPicPr>
        <p:blipFill rotWithShape="1">
          <a:blip r:embed="rId30">
            <a:alphaModFix/>
          </a:blip>
          <a:srcRect/>
          <a:stretch/>
        </p:blipFill>
        <p:spPr>
          <a:xfrm>
            <a:off x="5494461" y="3449891"/>
            <a:ext cx="349389" cy="139963"/>
          </a:xfrm>
          <a:prstGeom prst="rect">
            <a:avLst/>
          </a:prstGeom>
          <a:noFill/>
          <a:ln>
            <a:noFill/>
          </a:ln>
        </p:spPr>
      </p:pic>
      <p:sp>
        <p:nvSpPr>
          <p:cNvPr id="420" name="Google Shape;420;p17"/>
          <p:cNvSpPr txBox="1"/>
          <p:nvPr/>
        </p:nvSpPr>
        <p:spPr>
          <a:xfrm>
            <a:off x="648980" y="1016893"/>
            <a:ext cx="3195000" cy="584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3199" b="1">
                <a:solidFill>
                  <a:srgbClr val="FEFEFE"/>
                </a:solidFill>
                <a:latin typeface="Montserrat Black"/>
                <a:ea typeface="Montserrat Black"/>
                <a:cs typeface="Montserrat Black"/>
                <a:sym typeface="Montserrat Black"/>
              </a:rPr>
              <a:t>Klien </a:t>
            </a:r>
            <a:r>
              <a:rPr lang="en" sz="3199">
                <a:solidFill>
                  <a:srgbClr val="FFFFFF"/>
                </a:solidFill>
                <a:latin typeface="Montserrat"/>
                <a:ea typeface="Montserrat"/>
                <a:cs typeface="Montserrat"/>
                <a:sym typeface="Montserrat"/>
              </a:rPr>
              <a:t>Kami</a:t>
            </a:r>
            <a:endParaRPr sz="600"/>
          </a:p>
        </p:txBody>
      </p:sp>
      <p:pic>
        <p:nvPicPr>
          <p:cNvPr id="421" name="Google Shape;421;p17" descr="Lowongan Kerja PT Petrosea Tbk Terbaru"/>
          <p:cNvPicPr preferRelativeResize="0"/>
          <p:nvPr/>
        </p:nvPicPr>
        <p:blipFill rotWithShape="1">
          <a:blip r:embed="rId31">
            <a:alphaModFix/>
          </a:blip>
          <a:srcRect/>
          <a:stretch/>
        </p:blipFill>
        <p:spPr>
          <a:xfrm>
            <a:off x="886123" y="3295817"/>
            <a:ext cx="598092" cy="105081"/>
          </a:xfrm>
          <a:prstGeom prst="rect">
            <a:avLst/>
          </a:prstGeom>
          <a:noFill/>
          <a:ln>
            <a:noFill/>
          </a:ln>
        </p:spPr>
      </p:pic>
      <p:sp>
        <p:nvSpPr>
          <p:cNvPr id="422" name="Google Shape;422;p17"/>
          <p:cNvSpPr/>
          <p:nvPr/>
        </p:nvSpPr>
        <p:spPr>
          <a:xfrm>
            <a:off x="744975" y="1798698"/>
            <a:ext cx="2839800" cy="2039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3" name="Google Shape;423;p17"/>
          <p:cNvSpPr txBox="1"/>
          <p:nvPr/>
        </p:nvSpPr>
        <p:spPr>
          <a:xfrm>
            <a:off x="881643" y="1945207"/>
            <a:ext cx="1799400" cy="276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600"/>
              <a:buFont typeface="Arial"/>
              <a:buNone/>
            </a:pPr>
            <a:r>
              <a:rPr lang="en" sz="1200" b="1">
                <a:solidFill>
                  <a:srgbClr val="3A3838"/>
                </a:solidFill>
                <a:latin typeface="Montserrat SemiBold"/>
                <a:ea typeface="Montserrat SemiBold"/>
                <a:cs typeface="Montserrat SemiBold"/>
                <a:sym typeface="Montserrat SemiBold"/>
              </a:rPr>
              <a:t>MINYAK &amp; GAS</a:t>
            </a:r>
            <a:endParaRPr sz="1200">
              <a:solidFill>
                <a:srgbClr val="3A3838"/>
              </a:solidFill>
              <a:latin typeface="Montserrat Light"/>
              <a:ea typeface="Montserrat Light"/>
              <a:cs typeface="Montserrat Light"/>
              <a:sym typeface="Montserrat Light"/>
            </a:endParaRPr>
          </a:p>
        </p:txBody>
      </p:sp>
      <p:pic>
        <p:nvPicPr>
          <p:cNvPr id="424" name="Google Shape;424;p17"/>
          <p:cNvPicPr preferRelativeResize="0"/>
          <p:nvPr/>
        </p:nvPicPr>
        <p:blipFill rotWithShape="1">
          <a:blip r:embed="rId32">
            <a:alphaModFix/>
          </a:blip>
          <a:srcRect/>
          <a:stretch/>
        </p:blipFill>
        <p:spPr>
          <a:xfrm>
            <a:off x="867270" y="2386307"/>
            <a:ext cx="696744" cy="161927"/>
          </a:xfrm>
          <a:prstGeom prst="rect">
            <a:avLst/>
          </a:prstGeom>
          <a:noFill/>
          <a:ln>
            <a:noFill/>
          </a:ln>
        </p:spPr>
      </p:pic>
      <p:pic>
        <p:nvPicPr>
          <p:cNvPr id="425" name="Google Shape;425;p17" descr="Petrochina | Profile"/>
          <p:cNvPicPr preferRelativeResize="0"/>
          <p:nvPr/>
        </p:nvPicPr>
        <p:blipFill rotWithShape="1">
          <a:blip r:embed="rId33">
            <a:alphaModFix/>
          </a:blip>
          <a:srcRect/>
          <a:stretch/>
        </p:blipFill>
        <p:spPr>
          <a:xfrm>
            <a:off x="1675499" y="2313570"/>
            <a:ext cx="392255" cy="392255"/>
          </a:xfrm>
          <a:prstGeom prst="rect">
            <a:avLst/>
          </a:prstGeom>
          <a:noFill/>
          <a:ln>
            <a:noFill/>
          </a:ln>
        </p:spPr>
      </p:pic>
      <p:pic>
        <p:nvPicPr>
          <p:cNvPr id="426" name="Google Shape;426;p17" descr="Petrogas Basin Ltd - Elitery"/>
          <p:cNvPicPr preferRelativeResize="0"/>
          <p:nvPr/>
        </p:nvPicPr>
        <p:blipFill rotWithShape="1">
          <a:blip r:embed="rId34">
            <a:alphaModFix/>
          </a:blip>
          <a:srcRect t="29042" b="28776"/>
          <a:stretch/>
        </p:blipFill>
        <p:spPr>
          <a:xfrm>
            <a:off x="2131291" y="2376148"/>
            <a:ext cx="679201" cy="267104"/>
          </a:xfrm>
          <a:prstGeom prst="rect">
            <a:avLst/>
          </a:prstGeom>
          <a:noFill/>
          <a:ln>
            <a:noFill/>
          </a:ln>
        </p:spPr>
      </p:pic>
      <p:pic>
        <p:nvPicPr>
          <p:cNvPr id="427" name="Google Shape;427;p17"/>
          <p:cNvPicPr preferRelativeResize="0"/>
          <p:nvPr/>
        </p:nvPicPr>
        <p:blipFill rotWithShape="1">
          <a:blip r:embed="rId35">
            <a:alphaModFix/>
          </a:blip>
          <a:srcRect t="27884" b="34902"/>
          <a:stretch/>
        </p:blipFill>
        <p:spPr>
          <a:xfrm>
            <a:off x="2783311" y="2439014"/>
            <a:ext cx="679204" cy="157057"/>
          </a:xfrm>
          <a:prstGeom prst="rect">
            <a:avLst/>
          </a:prstGeom>
          <a:noFill/>
          <a:ln>
            <a:noFill/>
          </a:ln>
        </p:spPr>
      </p:pic>
      <p:pic>
        <p:nvPicPr>
          <p:cNvPr id="428" name="Google Shape;428;p17"/>
          <p:cNvPicPr preferRelativeResize="0"/>
          <p:nvPr/>
        </p:nvPicPr>
        <p:blipFill rotWithShape="1">
          <a:blip r:embed="rId36">
            <a:alphaModFix/>
          </a:blip>
          <a:srcRect/>
          <a:stretch/>
        </p:blipFill>
        <p:spPr>
          <a:xfrm>
            <a:off x="809821" y="2837407"/>
            <a:ext cx="392259" cy="266739"/>
          </a:xfrm>
          <a:prstGeom prst="rect">
            <a:avLst/>
          </a:prstGeom>
          <a:noFill/>
          <a:ln>
            <a:noFill/>
          </a:ln>
        </p:spPr>
      </p:pic>
      <p:pic>
        <p:nvPicPr>
          <p:cNvPr id="429" name="Google Shape;429;p17"/>
          <p:cNvPicPr preferRelativeResize="0"/>
          <p:nvPr/>
        </p:nvPicPr>
        <p:blipFill rotWithShape="1">
          <a:blip r:embed="rId37">
            <a:alphaModFix/>
          </a:blip>
          <a:srcRect/>
          <a:stretch/>
        </p:blipFill>
        <p:spPr>
          <a:xfrm>
            <a:off x="1297463" y="2869704"/>
            <a:ext cx="538954" cy="171675"/>
          </a:xfrm>
          <a:prstGeom prst="rect">
            <a:avLst/>
          </a:prstGeom>
          <a:noFill/>
          <a:ln>
            <a:noFill/>
          </a:ln>
        </p:spPr>
      </p:pic>
      <p:pic>
        <p:nvPicPr>
          <p:cNvPr id="430" name="Google Shape;430;p17"/>
          <p:cNvPicPr preferRelativeResize="0"/>
          <p:nvPr/>
        </p:nvPicPr>
        <p:blipFill rotWithShape="1">
          <a:blip r:embed="rId38">
            <a:alphaModFix/>
          </a:blip>
          <a:srcRect/>
          <a:stretch/>
        </p:blipFill>
        <p:spPr>
          <a:xfrm>
            <a:off x="1908370" y="2881425"/>
            <a:ext cx="471546" cy="117886"/>
          </a:xfrm>
          <a:prstGeom prst="rect">
            <a:avLst/>
          </a:prstGeom>
          <a:noFill/>
          <a:ln>
            <a:noFill/>
          </a:ln>
        </p:spPr>
      </p:pic>
      <p:pic>
        <p:nvPicPr>
          <p:cNvPr id="431" name="Google Shape;431;p17"/>
          <p:cNvPicPr preferRelativeResize="0"/>
          <p:nvPr/>
        </p:nvPicPr>
        <p:blipFill rotWithShape="1">
          <a:blip r:embed="rId39">
            <a:alphaModFix/>
          </a:blip>
          <a:srcRect t="36898" b="37743"/>
          <a:stretch/>
        </p:blipFill>
        <p:spPr>
          <a:xfrm>
            <a:off x="2376303" y="2871166"/>
            <a:ext cx="585251" cy="138365"/>
          </a:xfrm>
          <a:prstGeom prst="rect">
            <a:avLst/>
          </a:prstGeom>
          <a:noFill/>
          <a:ln>
            <a:noFill/>
          </a:ln>
        </p:spPr>
      </p:pic>
      <p:pic>
        <p:nvPicPr>
          <p:cNvPr id="432" name="Google Shape;432;p17"/>
          <p:cNvPicPr preferRelativeResize="0"/>
          <p:nvPr/>
        </p:nvPicPr>
        <p:blipFill rotWithShape="1">
          <a:blip r:embed="rId40">
            <a:alphaModFix/>
          </a:blip>
          <a:srcRect/>
          <a:stretch/>
        </p:blipFill>
        <p:spPr>
          <a:xfrm>
            <a:off x="1015161" y="3337751"/>
            <a:ext cx="200503" cy="318267"/>
          </a:xfrm>
          <a:prstGeom prst="rect">
            <a:avLst/>
          </a:prstGeom>
          <a:noFill/>
          <a:ln>
            <a:noFill/>
          </a:ln>
        </p:spPr>
      </p:pic>
      <p:pic>
        <p:nvPicPr>
          <p:cNvPr id="433" name="Google Shape;433;p17"/>
          <p:cNvPicPr preferRelativeResize="0"/>
          <p:nvPr/>
        </p:nvPicPr>
        <p:blipFill rotWithShape="1">
          <a:blip r:embed="rId41">
            <a:alphaModFix/>
          </a:blip>
          <a:srcRect/>
          <a:stretch/>
        </p:blipFill>
        <p:spPr>
          <a:xfrm>
            <a:off x="1311943" y="3375280"/>
            <a:ext cx="408273" cy="266738"/>
          </a:xfrm>
          <a:prstGeom prst="rect">
            <a:avLst/>
          </a:prstGeom>
          <a:noFill/>
          <a:ln>
            <a:noFill/>
          </a:ln>
        </p:spPr>
      </p:pic>
      <p:pic>
        <p:nvPicPr>
          <p:cNvPr id="434" name="Google Shape;434;p17"/>
          <p:cNvPicPr preferRelativeResize="0"/>
          <p:nvPr/>
        </p:nvPicPr>
        <p:blipFill rotWithShape="1">
          <a:blip r:embed="rId42">
            <a:alphaModFix/>
          </a:blip>
          <a:srcRect t="16948" b="19312"/>
          <a:stretch/>
        </p:blipFill>
        <p:spPr>
          <a:xfrm>
            <a:off x="1807792" y="3396153"/>
            <a:ext cx="608016" cy="224987"/>
          </a:xfrm>
          <a:prstGeom prst="rect">
            <a:avLst/>
          </a:prstGeom>
          <a:noFill/>
          <a:ln>
            <a:noFill/>
          </a:ln>
        </p:spPr>
      </p:pic>
      <p:pic>
        <p:nvPicPr>
          <p:cNvPr id="435" name="Google Shape;435;p17"/>
          <p:cNvPicPr preferRelativeResize="0"/>
          <p:nvPr/>
        </p:nvPicPr>
        <p:blipFill rotWithShape="1">
          <a:blip r:embed="rId43">
            <a:alphaModFix/>
          </a:blip>
          <a:srcRect/>
          <a:stretch/>
        </p:blipFill>
        <p:spPr>
          <a:xfrm>
            <a:off x="2436784" y="3418368"/>
            <a:ext cx="498270" cy="157054"/>
          </a:xfrm>
          <a:prstGeom prst="rect">
            <a:avLst/>
          </a:prstGeom>
          <a:noFill/>
          <a:ln>
            <a:noFill/>
          </a:ln>
        </p:spPr>
      </p:pic>
      <p:sp>
        <p:nvSpPr>
          <p:cNvPr id="436" name="Google Shape;436;p17"/>
          <p:cNvSpPr/>
          <p:nvPr/>
        </p:nvSpPr>
        <p:spPr>
          <a:xfrm>
            <a:off x="744975" y="4092232"/>
            <a:ext cx="3118200" cy="2039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7" name="Google Shape;437;p17"/>
          <p:cNvSpPr txBox="1"/>
          <p:nvPr/>
        </p:nvSpPr>
        <p:spPr>
          <a:xfrm>
            <a:off x="881643" y="4238741"/>
            <a:ext cx="1799400" cy="276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600"/>
              <a:buFont typeface="Arial"/>
              <a:buNone/>
            </a:pPr>
            <a:r>
              <a:rPr lang="en" sz="1200" b="1">
                <a:solidFill>
                  <a:srgbClr val="3A3838"/>
                </a:solidFill>
                <a:latin typeface="Montserrat SemiBold"/>
                <a:ea typeface="Montserrat SemiBold"/>
                <a:cs typeface="Montserrat SemiBold"/>
                <a:sym typeface="Montserrat SemiBold"/>
              </a:rPr>
              <a:t>BUMN</a:t>
            </a:r>
            <a:endParaRPr sz="1200">
              <a:solidFill>
                <a:srgbClr val="3A3838"/>
              </a:solidFill>
              <a:latin typeface="Montserrat Light"/>
              <a:ea typeface="Montserrat Light"/>
              <a:cs typeface="Montserrat Light"/>
              <a:sym typeface="Montserrat Light"/>
            </a:endParaRPr>
          </a:p>
        </p:txBody>
      </p:sp>
      <p:pic>
        <p:nvPicPr>
          <p:cNvPr id="438" name="Google Shape;438;p17"/>
          <p:cNvPicPr preferRelativeResize="0"/>
          <p:nvPr/>
        </p:nvPicPr>
        <p:blipFill rotWithShape="1">
          <a:blip r:embed="rId44">
            <a:alphaModFix/>
          </a:blip>
          <a:srcRect/>
          <a:stretch/>
        </p:blipFill>
        <p:spPr>
          <a:xfrm>
            <a:off x="1342513" y="4774937"/>
            <a:ext cx="347131" cy="115334"/>
          </a:xfrm>
          <a:prstGeom prst="rect">
            <a:avLst/>
          </a:prstGeom>
          <a:noFill/>
          <a:ln>
            <a:noFill/>
          </a:ln>
        </p:spPr>
      </p:pic>
      <p:pic>
        <p:nvPicPr>
          <p:cNvPr id="439" name="Google Shape;439;p17" descr="Lowongan Kerja PT. KAI dan PT. KCI | CAKRUK"/>
          <p:cNvPicPr preferRelativeResize="0"/>
          <p:nvPr/>
        </p:nvPicPr>
        <p:blipFill rotWithShape="1">
          <a:blip r:embed="rId45">
            <a:alphaModFix/>
          </a:blip>
          <a:srcRect/>
          <a:stretch/>
        </p:blipFill>
        <p:spPr>
          <a:xfrm>
            <a:off x="871131" y="5016469"/>
            <a:ext cx="794070" cy="210836"/>
          </a:xfrm>
          <a:prstGeom prst="rect">
            <a:avLst/>
          </a:prstGeom>
          <a:noFill/>
          <a:ln>
            <a:noFill/>
          </a:ln>
        </p:spPr>
      </p:pic>
      <p:pic>
        <p:nvPicPr>
          <p:cNvPr id="441" name="Google Shape;441;p17" descr="logo-baru-transjakarta-768×159 | Jaris &amp; K"/>
          <p:cNvPicPr preferRelativeResize="0"/>
          <p:nvPr/>
        </p:nvPicPr>
        <p:blipFill rotWithShape="1">
          <a:blip r:embed="rId46">
            <a:alphaModFix/>
          </a:blip>
          <a:srcRect/>
          <a:stretch/>
        </p:blipFill>
        <p:spPr>
          <a:xfrm>
            <a:off x="1830808" y="4753830"/>
            <a:ext cx="831339" cy="136032"/>
          </a:xfrm>
          <a:prstGeom prst="rect">
            <a:avLst/>
          </a:prstGeom>
          <a:noFill/>
          <a:ln>
            <a:noFill/>
          </a:ln>
        </p:spPr>
      </p:pic>
      <p:pic>
        <p:nvPicPr>
          <p:cNvPr id="442" name="Google Shape;442;p17" descr="ANTAM Logo PNG Vector (CDR) Free Download"/>
          <p:cNvPicPr preferRelativeResize="0"/>
          <p:nvPr/>
        </p:nvPicPr>
        <p:blipFill rotWithShape="1">
          <a:blip r:embed="rId47">
            <a:alphaModFix/>
          </a:blip>
          <a:srcRect/>
          <a:stretch/>
        </p:blipFill>
        <p:spPr>
          <a:xfrm>
            <a:off x="2570985" y="4996555"/>
            <a:ext cx="668054" cy="223523"/>
          </a:xfrm>
          <a:prstGeom prst="rect">
            <a:avLst/>
          </a:prstGeom>
          <a:noFill/>
          <a:ln>
            <a:noFill/>
          </a:ln>
        </p:spPr>
      </p:pic>
      <p:pic>
        <p:nvPicPr>
          <p:cNvPr id="443" name="Google Shape;443;p17"/>
          <p:cNvPicPr preferRelativeResize="0"/>
          <p:nvPr/>
        </p:nvPicPr>
        <p:blipFill rotWithShape="1">
          <a:blip r:embed="rId48">
            <a:alphaModFix/>
          </a:blip>
          <a:srcRect/>
          <a:stretch/>
        </p:blipFill>
        <p:spPr>
          <a:xfrm>
            <a:off x="1720925" y="5007504"/>
            <a:ext cx="794071" cy="230142"/>
          </a:xfrm>
          <a:prstGeom prst="rect">
            <a:avLst/>
          </a:prstGeom>
          <a:noFill/>
          <a:ln>
            <a:noFill/>
          </a:ln>
        </p:spPr>
      </p:pic>
      <p:pic>
        <p:nvPicPr>
          <p:cNvPr id="444" name="Google Shape;444;p17"/>
          <p:cNvPicPr preferRelativeResize="0"/>
          <p:nvPr/>
        </p:nvPicPr>
        <p:blipFill rotWithShape="1">
          <a:blip r:embed="rId49">
            <a:alphaModFix/>
          </a:blip>
          <a:srcRect/>
          <a:stretch/>
        </p:blipFill>
        <p:spPr>
          <a:xfrm>
            <a:off x="1016038" y="5280133"/>
            <a:ext cx="535045" cy="245702"/>
          </a:xfrm>
          <a:prstGeom prst="rect">
            <a:avLst/>
          </a:prstGeom>
          <a:noFill/>
          <a:ln>
            <a:noFill/>
          </a:ln>
        </p:spPr>
      </p:pic>
      <p:pic>
        <p:nvPicPr>
          <p:cNvPr id="445" name="Google Shape;445;p17"/>
          <p:cNvPicPr preferRelativeResize="0"/>
          <p:nvPr/>
        </p:nvPicPr>
        <p:blipFill rotWithShape="1">
          <a:blip r:embed="rId50">
            <a:alphaModFix/>
          </a:blip>
          <a:srcRect t="38434" b="17235"/>
          <a:stretch/>
        </p:blipFill>
        <p:spPr>
          <a:xfrm>
            <a:off x="1652711" y="5330362"/>
            <a:ext cx="916062" cy="168490"/>
          </a:xfrm>
          <a:prstGeom prst="rect">
            <a:avLst/>
          </a:prstGeom>
          <a:noFill/>
          <a:ln>
            <a:noFill/>
          </a:ln>
        </p:spPr>
      </p:pic>
      <p:pic>
        <p:nvPicPr>
          <p:cNvPr id="446" name="Google Shape;446;p17"/>
          <p:cNvPicPr preferRelativeResize="0"/>
          <p:nvPr/>
        </p:nvPicPr>
        <p:blipFill rotWithShape="1">
          <a:blip r:embed="rId51">
            <a:alphaModFix/>
          </a:blip>
          <a:srcRect/>
          <a:stretch/>
        </p:blipFill>
        <p:spPr>
          <a:xfrm>
            <a:off x="2670404" y="5311521"/>
            <a:ext cx="1002943" cy="182928"/>
          </a:xfrm>
          <a:prstGeom prst="rect">
            <a:avLst/>
          </a:prstGeom>
          <a:noFill/>
          <a:ln>
            <a:noFill/>
          </a:ln>
        </p:spPr>
      </p:pic>
      <p:pic>
        <p:nvPicPr>
          <p:cNvPr id="447" name="Google Shape;447;p17"/>
          <p:cNvPicPr preferRelativeResize="0"/>
          <p:nvPr/>
        </p:nvPicPr>
        <p:blipFill rotWithShape="1">
          <a:blip r:embed="rId52">
            <a:alphaModFix/>
          </a:blip>
          <a:srcRect/>
          <a:stretch/>
        </p:blipFill>
        <p:spPr>
          <a:xfrm>
            <a:off x="981680" y="5629923"/>
            <a:ext cx="1002942" cy="125310"/>
          </a:xfrm>
          <a:prstGeom prst="rect">
            <a:avLst/>
          </a:prstGeom>
          <a:noFill/>
          <a:ln>
            <a:noFill/>
          </a:ln>
        </p:spPr>
      </p:pic>
      <p:pic>
        <p:nvPicPr>
          <p:cNvPr id="448" name="Google Shape;448;p17"/>
          <p:cNvPicPr preferRelativeResize="0"/>
          <p:nvPr/>
        </p:nvPicPr>
        <p:blipFill rotWithShape="1">
          <a:blip r:embed="rId53">
            <a:alphaModFix/>
          </a:blip>
          <a:srcRect/>
          <a:stretch/>
        </p:blipFill>
        <p:spPr>
          <a:xfrm>
            <a:off x="2130310" y="5572305"/>
            <a:ext cx="646004" cy="182930"/>
          </a:xfrm>
          <a:prstGeom prst="rect">
            <a:avLst/>
          </a:prstGeom>
          <a:noFill/>
          <a:ln>
            <a:noFill/>
          </a:ln>
        </p:spPr>
      </p:pic>
      <p:sp>
        <p:nvSpPr>
          <p:cNvPr id="450" name="Google Shape;450;p17"/>
          <p:cNvSpPr/>
          <p:nvPr/>
        </p:nvSpPr>
        <p:spPr>
          <a:xfrm>
            <a:off x="4141310" y="4092232"/>
            <a:ext cx="3289200" cy="2039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1" name="Google Shape;451;p17"/>
          <p:cNvSpPr txBox="1"/>
          <p:nvPr/>
        </p:nvSpPr>
        <p:spPr>
          <a:xfrm>
            <a:off x="4277978" y="4238741"/>
            <a:ext cx="1799400" cy="276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600"/>
              <a:buFont typeface="Arial"/>
              <a:buNone/>
            </a:pPr>
            <a:r>
              <a:rPr lang="en" sz="1200" b="1">
                <a:solidFill>
                  <a:srgbClr val="3A3838"/>
                </a:solidFill>
                <a:latin typeface="Montserrat SemiBold"/>
                <a:ea typeface="Montserrat SemiBold"/>
                <a:cs typeface="Montserrat SemiBold"/>
                <a:sym typeface="Montserrat SemiBold"/>
              </a:rPr>
              <a:t>RUMAH SAKIT</a:t>
            </a:r>
            <a:endParaRPr sz="1200">
              <a:solidFill>
                <a:srgbClr val="3A3838"/>
              </a:solidFill>
              <a:latin typeface="Montserrat Light"/>
              <a:ea typeface="Montserrat Light"/>
              <a:cs typeface="Montserrat Light"/>
              <a:sym typeface="Montserrat Light"/>
            </a:endParaRPr>
          </a:p>
        </p:txBody>
      </p:sp>
      <p:pic>
        <p:nvPicPr>
          <p:cNvPr id="457" name="Google Shape;457;p17"/>
          <p:cNvPicPr preferRelativeResize="0"/>
          <p:nvPr/>
        </p:nvPicPr>
        <p:blipFill rotWithShape="1">
          <a:blip r:embed="rId54">
            <a:alphaModFix/>
          </a:blip>
          <a:srcRect/>
          <a:stretch/>
        </p:blipFill>
        <p:spPr>
          <a:xfrm>
            <a:off x="6345662" y="5456807"/>
            <a:ext cx="826615" cy="373638"/>
          </a:xfrm>
          <a:prstGeom prst="rect">
            <a:avLst/>
          </a:prstGeom>
          <a:noFill/>
          <a:ln>
            <a:noFill/>
          </a:ln>
        </p:spPr>
      </p:pic>
      <p:sp>
        <p:nvSpPr>
          <p:cNvPr id="460" name="Google Shape;460;p17"/>
          <p:cNvSpPr/>
          <p:nvPr/>
        </p:nvSpPr>
        <p:spPr>
          <a:xfrm>
            <a:off x="744975" y="6339542"/>
            <a:ext cx="6685500" cy="16047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1" name="Google Shape;461;p17"/>
          <p:cNvSpPr txBox="1"/>
          <p:nvPr/>
        </p:nvSpPr>
        <p:spPr>
          <a:xfrm>
            <a:off x="881643" y="6486052"/>
            <a:ext cx="1799400" cy="276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600"/>
              <a:buFont typeface="Arial"/>
              <a:buNone/>
            </a:pPr>
            <a:r>
              <a:rPr lang="en" sz="1200" b="1">
                <a:solidFill>
                  <a:srgbClr val="3A3838"/>
                </a:solidFill>
                <a:latin typeface="Montserrat SemiBold"/>
                <a:ea typeface="Montserrat SemiBold"/>
                <a:cs typeface="Montserrat SemiBold"/>
                <a:sym typeface="Montserrat SemiBold"/>
              </a:rPr>
              <a:t>FSI</a:t>
            </a:r>
            <a:endParaRPr sz="1200">
              <a:solidFill>
                <a:srgbClr val="3A3838"/>
              </a:solidFill>
              <a:latin typeface="Montserrat Light"/>
              <a:ea typeface="Montserrat Light"/>
              <a:cs typeface="Montserrat Light"/>
              <a:sym typeface="Montserrat Light"/>
            </a:endParaRPr>
          </a:p>
        </p:txBody>
      </p:sp>
      <p:pic>
        <p:nvPicPr>
          <p:cNvPr id="462" name="Google Shape;462;p17"/>
          <p:cNvPicPr preferRelativeResize="0"/>
          <p:nvPr/>
        </p:nvPicPr>
        <p:blipFill rotWithShape="1">
          <a:blip r:embed="rId55">
            <a:alphaModFix/>
          </a:blip>
          <a:srcRect/>
          <a:stretch/>
        </p:blipFill>
        <p:spPr>
          <a:xfrm>
            <a:off x="5252726" y="6750566"/>
            <a:ext cx="817935" cy="127802"/>
          </a:xfrm>
          <a:prstGeom prst="rect">
            <a:avLst/>
          </a:prstGeom>
          <a:noFill/>
          <a:ln>
            <a:noFill/>
          </a:ln>
        </p:spPr>
      </p:pic>
      <p:pic>
        <p:nvPicPr>
          <p:cNvPr id="463" name="Google Shape;463;p17"/>
          <p:cNvPicPr preferRelativeResize="0"/>
          <p:nvPr/>
        </p:nvPicPr>
        <p:blipFill rotWithShape="1">
          <a:blip r:embed="rId56">
            <a:alphaModFix/>
          </a:blip>
          <a:srcRect/>
          <a:stretch/>
        </p:blipFill>
        <p:spPr>
          <a:xfrm>
            <a:off x="3564379" y="6804591"/>
            <a:ext cx="736128" cy="107115"/>
          </a:xfrm>
          <a:prstGeom prst="rect">
            <a:avLst/>
          </a:prstGeom>
          <a:noFill/>
          <a:ln>
            <a:noFill/>
          </a:ln>
        </p:spPr>
      </p:pic>
      <p:pic>
        <p:nvPicPr>
          <p:cNvPr id="464" name="Google Shape;464;p17"/>
          <p:cNvPicPr preferRelativeResize="0"/>
          <p:nvPr/>
        </p:nvPicPr>
        <p:blipFill rotWithShape="1">
          <a:blip r:embed="rId57">
            <a:alphaModFix/>
          </a:blip>
          <a:srcRect t="21917" b="31480"/>
          <a:stretch/>
        </p:blipFill>
        <p:spPr>
          <a:xfrm>
            <a:off x="4609076" y="6796799"/>
            <a:ext cx="518034" cy="126612"/>
          </a:xfrm>
          <a:prstGeom prst="rect">
            <a:avLst/>
          </a:prstGeom>
          <a:noFill/>
          <a:ln>
            <a:noFill/>
          </a:ln>
        </p:spPr>
      </p:pic>
      <p:pic>
        <p:nvPicPr>
          <p:cNvPr id="465" name="Google Shape;465;p17"/>
          <p:cNvPicPr preferRelativeResize="0"/>
          <p:nvPr/>
        </p:nvPicPr>
        <p:blipFill rotWithShape="1">
          <a:blip r:embed="rId58">
            <a:alphaModFix/>
          </a:blip>
          <a:srcRect/>
          <a:stretch/>
        </p:blipFill>
        <p:spPr>
          <a:xfrm>
            <a:off x="3808818" y="7447195"/>
            <a:ext cx="601693" cy="107114"/>
          </a:xfrm>
          <a:prstGeom prst="rect">
            <a:avLst/>
          </a:prstGeom>
          <a:noFill/>
          <a:ln>
            <a:noFill/>
          </a:ln>
        </p:spPr>
      </p:pic>
      <p:pic>
        <p:nvPicPr>
          <p:cNvPr id="466" name="Google Shape;466;p17"/>
          <p:cNvPicPr preferRelativeResize="0"/>
          <p:nvPr/>
        </p:nvPicPr>
        <p:blipFill rotWithShape="1">
          <a:blip r:embed="rId59">
            <a:alphaModFix/>
          </a:blip>
          <a:srcRect/>
          <a:stretch/>
        </p:blipFill>
        <p:spPr>
          <a:xfrm>
            <a:off x="5450980" y="7119148"/>
            <a:ext cx="429519" cy="124463"/>
          </a:xfrm>
          <a:prstGeom prst="rect">
            <a:avLst/>
          </a:prstGeom>
          <a:noFill/>
          <a:ln>
            <a:noFill/>
          </a:ln>
        </p:spPr>
      </p:pic>
      <p:pic>
        <p:nvPicPr>
          <p:cNvPr id="467" name="Google Shape;467;p17"/>
          <p:cNvPicPr preferRelativeResize="0"/>
          <p:nvPr/>
        </p:nvPicPr>
        <p:blipFill rotWithShape="1">
          <a:blip r:embed="rId60">
            <a:alphaModFix/>
          </a:blip>
          <a:srcRect/>
          <a:stretch/>
        </p:blipFill>
        <p:spPr>
          <a:xfrm>
            <a:off x="6013254" y="7061070"/>
            <a:ext cx="608106" cy="176933"/>
          </a:xfrm>
          <a:prstGeom prst="rect">
            <a:avLst/>
          </a:prstGeom>
          <a:noFill/>
          <a:ln>
            <a:noFill/>
          </a:ln>
        </p:spPr>
      </p:pic>
      <p:pic>
        <p:nvPicPr>
          <p:cNvPr id="468" name="Google Shape;468;p17"/>
          <p:cNvPicPr preferRelativeResize="0"/>
          <p:nvPr/>
        </p:nvPicPr>
        <p:blipFill rotWithShape="1">
          <a:blip r:embed="rId61">
            <a:alphaModFix/>
          </a:blip>
          <a:srcRect/>
          <a:stretch/>
        </p:blipFill>
        <p:spPr>
          <a:xfrm>
            <a:off x="4355474" y="7015063"/>
            <a:ext cx="348913" cy="241592"/>
          </a:xfrm>
          <a:prstGeom prst="rect">
            <a:avLst/>
          </a:prstGeom>
          <a:gradFill>
            <a:gsLst>
              <a:gs pos="0">
                <a:srgbClr val="00B0F0">
                  <a:alpha val="40000"/>
                </a:srgbClr>
              </a:gs>
              <a:gs pos="8000">
                <a:srgbClr val="00B0F0">
                  <a:alpha val="40000"/>
                </a:srgbClr>
              </a:gs>
              <a:gs pos="100000">
                <a:srgbClr val="2F5496">
                  <a:alpha val="0"/>
                </a:srgbClr>
              </a:gs>
            </a:gsLst>
            <a:lin ang="0" scaled="0"/>
          </a:gradFill>
          <a:ln>
            <a:noFill/>
          </a:ln>
        </p:spPr>
      </p:pic>
      <p:pic>
        <p:nvPicPr>
          <p:cNvPr id="469" name="Google Shape;469;p17"/>
          <p:cNvPicPr preferRelativeResize="0"/>
          <p:nvPr/>
        </p:nvPicPr>
        <p:blipFill rotWithShape="1">
          <a:blip r:embed="rId62">
            <a:alphaModFix/>
          </a:blip>
          <a:srcRect/>
          <a:stretch/>
        </p:blipFill>
        <p:spPr>
          <a:xfrm>
            <a:off x="4800887" y="7061065"/>
            <a:ext cx="582510" cy="176933"/>
          </a:xfrm>
          <a:prstGeom prst="rect">
            <a:avLst/>
          </a:prstGeom>
          <a:noFill/>
          <a:ln>
            <a:noFill/>
          </a:ln>
        </p:spPr>
      </p:pic>
      <p:pic>
        <p:nvPicPr>
          <p:cNvPr id="470" name="Google Shape;470;p17"/>
          <p:cNvPicPr preferRelativeResize="0"/>
          <p:nvPr/>
        </p:nvPicPr>
        <p:blipFill rotWithShape="1">
          <a:blip r:embed="rId63">
            <a:alphaModFix/>
          </a:blip>
          <a:srcRect/>
          <a:stretch/>
        </p:blipFill>
        <p:spPr>
          <a:xfrm>
            <a:off x="1076426" y="6784369"/>
            <a:ext cx="383481" cy="120012"/>
          </a:xfrm>
          <a:prstGeom prst="rect">
            <a:avLst/>
          </a:prstGeom>
          <a:noFill/>
          <a:ln>
            <a:noFill/>
          </a:ln>
        </p:spPr>
      </p:pic>
      <p:pic>
        <p:nvPicPr>
          <p:cNvPr id="471" name="Google Shape;471;p17"/>
          <p:cNvPicPr preferRelativeResize="0"/>
          <p:nvPr/>
        </p:nvPicPr>
        <p:blipFill rotWithShape="1">
          <a:blip r:embed="rId64">
            <a:alphaModFix/>
          </a:blip>
          <a:srcRect/>
          <a:stretch/>
        </p:blipFill>
        <p:spPr>
          <a:xfrm>
            <a:off x="5502420" y="7408949"/>
            <a:ext cx="608099" cy="179576"/>
          </a:xfrm>
          <a:prstGeom prst="rect">
            <a:avLst/>
          </a:prstGeom>
          <a:noFill/>
          <a:ln>
            <a:noFill/>
          </a:ln>
        </p:spPr>
      </p:pic>
      <p:pic>
        <p:nvPicPr>
          <p:cNvPr id="472" name="Google Shape;472;p17"/>
          <p:cNvPicPr preferRelativeResize="0"/>
          <p:nvPr/>
        </p:nvPicPr>
        <p:blipFill rotWithShape="1">
          <a:blip r:embed="rId65">
            <a:alphaModFix/>
          </a:blip>
          <a:srcRect/>
          <a:stretch/>
        </p:blipFill>
        <p:spPr>
          <a:xfrm>
            <a:off x="4564812" y="7439645"/>
            <a:ext cx="799693" cy="123788"/>
          </a:xfrm>
          <a:prstGeom prst="rect">
            <a:avLst/>
          </a:prstGeom>
          <a:noFill/>
          <a:ln>
            <a:noFill/>
          </a:ln>
        </p:spPr>
      </p:pic>
      <p:pic>
        <p:nvPicPr>
          <p:cNvPr id="473" name="Google Shape;473;p17"/>
          <p:cNvPicPr preferRelativeResize="0"/>
          <p:nvPr/>
        </p:nvPicPr>
        <p:blipFill rotWithShape="1">
          <a:blip r:embed="rId66">
            <a:alphaModFix/>
          </a:blip>
          <a:srcRect/>
          <a:stretch/>
        </p:blipFill>
        <p:spPr>
          <a:xfrm>
            <a:off x="2153665" y="6757380"/>
            <a:ext cx="582512" cy="138799"/>
          </a:xfrm>
          <a:prstGeom prst="rect">
            <a:avLst/>
          </a:prstGeom>
          <a:noFill/>
          <a:ln>
            <a:noFill/>
          </a:ln>
        </p:spPr>
      </p:pic>
      <p:pic>
        <p:nvPicPr>
          <p:cNvPr id="474" name="Google Shape;474;p17"/>
          <p:cNvPicPr preferRelativeResize="0"/>
          <p:nvPr/>
        </p:nvPicPr>
        <p:blipFill rotWithShape="1">
          <a:blip r:embed="rId67">
            <a:alphaModFix/>
          </a:blip>
          <a:srcRect l="14268" t="17053" r="11990" b="21294"/>
          <a:stretch/>
        </p:blipFill>
        <p:spPr>
          <a:xfrm>
            <a:off x="2964414" y="6736990"/>
            <a:ext cx="460689" cy="179573"/>
          </a:xfrm>
          <a:prstGeom prst="rect">
            <a:avLst/>
          </a:prstGeom>
          <a:noFill/>
          <a:ln>
            <a:noFill/>
          </a:ln>
        </p:spPr>
      </p:pic>
      <p:pic>
        <p:nvPicPr>
          <p:cNvPr id="475" name="Google Shape;475;p17"/>
          <p:cNvPicPr preferRelativeResize="0"/>
          <p:nvPr/>
        </p:nvPicPr>
        <p:blipFill rotWithShape="1">
          <a:blip r:embed="rId68">
            <a:alphaModFix/>
          </a:blip>
          <a:srcRect/>
          <a:stretch/>
        </p:blipFill>
        <p:spPr>
          <a:xfrm>
            <a:off x="1597508" y="7043346"/>
            <a:ext cx="581598" cy="145402"/>
          </a:xfrm>
          <a:prstGeom prst="rect">
            <a:avLst/>
          </a:prstGeom>
          <a:noFill/>
          <a:ln>
            <a:noFill/>
          </a:ln>
        </p:spPr>
      </p:pic>
      <p:pic>
        <p:nvPicPr>
          <p:cNvPr id="476" name="Google Shape;476;p17"/>
          <p:cNvPicPr preferRelativeResize="0"/>
          <p:nvPr/>
        </p:nvPicPr>
        <p:blipFill rotWithShape="1">
          <a:blip r:embed="rId69">
            <a:alphaModFix/>
          </a:blip>
          <a:srcRect/>
          <a:stretch/>
        </p:blipFill>
        <p:spPr>
          <a:xfrm>
            <a:off x="3964077" y="7047677"/>
            <a:ext cx="212461" cy="213177"/>
          </a:xfrm>
          <a:prstGeom prst="rect">
            <a:avLst/>
          </a:prstGeom>
          <a:noFill/>
          <a:ln>
            <a:noFill/>
          </a:ln>
        </p:spPr>
      </p:pic>
      <p:pic>
        <p:nvPicPr>
          <p:cNvPr id="477" name="Google Shape;477;p17"/>
          <p:cNvPicPr preferRelativeResize="0"/>
          <p:nvPr/>
        </p:nvPicPr>
        <p:blipFill rotWithShape="1">
          <a:blip r:embed="rId70">
            <a:alphaModFix/>
          </a:blip>
          <a:srcRect t="25001" b="24906"/>
          <a:stretch/>
        </p:blipFill>
        <p:spPr>
          <a:xfrm>
            <a:off x="1366026" y="7335918"/>
            <a:ext cx="521098" cy="241588"/>
          </a:xfrm>
          <a:prstGeom prst="rect">
            <a:avLst/>
          </a:prstGeom>
          <a:noFill/>
          <a:ln>
            <a:noFill/>
          </a:ln>
        </p:spPr>
      </p:pic>
      <p:pic>
        <p:nvPicPr>
          <p:cNvPr id="478" name="Google Shape;478;p17"/>
          <p:cNvPicPr preferRelativeResize="0"/>
          <p:nvPr/>
        </p:nvPicPr>
        <p:blipFill rotWithShape="1">
          <a:blip r:embed="rId71">
            <a:alphaModFix/>
          </a:blip>
          <a:srcRect/>
          <a:stretch/>
        </p:blipFill>
        <p:spPr>
          <a:xfrm>
            <a:off x="2856324" y="7422417"/>
            <a:ext cx="819983" cy="116490"/>
          </a:xfrm>
          <a:prstGeom prst="rect">
            <a:avLst/>
          </a:prstGeom>
          <a:noFill/>
          <a:ln>
            <a:noFill/>
          </a:ln>
        </p:spPr>
      </p:pic>
      <p:pic>
        <p:nvPicPr>
          <p:cNvPr id="479" name="Google Shape;479;p17"/>
          <p:cNvPicPr preferRelativeResize="0"/>
          <p:nvPr/>
        </p:nvPicPr>
        <p:blipFill rotWithShape="1">
          <a:blip r:embed="rId72">
            <a:alphaModFix/>
          </a:blip>
          <a:srcRect/>
          <a:stretch/>
        </p:blipFill>
        <p:spPr>
          <a:xfrm>
            <a:off x="6275422" y="6779484"/>
            <a:ext cx="670842" cy="140877"/>
          </a:xfrm>
          <a:prstGeom prst="rect">
            <a:avLst/>
          </a:prstGeom>
          <a:noFill/>
          <a:ln>
            <a:noFill/>
          </a:ln>
        </p:spPr>
      </p:pic>
      <p:pic>
        <p:nvPicPr>
          <p:cNvPr id="480" name="Google Shape;480;p17"/>
          <p:cNvPicPr preferRelativeResize="0"/>
          <p:nvPr/>
        </p:nvPicPr>
        <p:blipFill rotWithShape="1">
          <a:blip r:embed="rId73">
            <a:alphaModFix/>
          </a:blip>
          <a:srcRect/>
          <a:stretch/>
        </p:blipFill>
        <p:spPr>
          <a:xfrm>
            <a:off x="6311033" y="7374840"/>
            <a:ext cx="416671" cy="211643"/>
          </a:xfrm>
          <a:prstGeom prst="rect">
            <a:avLst/>
          </a:prstGeom>
          <a:noFill/>
          <a:ln>
            <a:noFill/>
          </a:ln>
        </p:spPr>
      </p:pic>
      <p:pic>
        <p:nvPicPr>
          <p:cNvPr id="481" name="Google Shape;481;p17"/>
          <p:cNvPicPr preferRelativeResize="0"/>
          <p:nvPr/>
        </p:nvPicPr>
        <p:blipFill>
          <a:blip r:embed="rId74">
            <a:alphaModFix/>
          </a:blip>
          <a:stretch>
            <a:fillRect/>
          </a:stretch>
        </p:blipFill>
        <p:spPr>
          <a:xfrm>
            <a:off x="1639092" y="6721567"/>
            <a:ext cx="315614" cy="218408"/>
          </a:xfrm>
          <a:prstGeom prst="rect">
            <a:avLst/>
          </a:prstGeom>
          <a:noFill/>
          <a:ln>
            <a:noFill/>
          </a:ln>
        </p:spPr>
      </p:pic>
      <p:sp>
        <p:nvSpPr>
          <p:cNvPr id="482" name="Google Shape;482;p17"/>
          <p:cNvSpPr/>
          <p:nvPr/>
        </p:nvSpPr>
        <p:spPr>
          <a:xfrm>
            <a:off x="744975" y="8152152"/>
            <a:ext cx="3118200" cy="10281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3" name="Google Shape;483;p17"/>
          <p:cNvSpPr txBox="1"/>
          <p:nvPr/>
        </p:nvSpPr>
        <p:spPr>
          <a:xfrm>
            <a:off x="881654" y="8152152"/>
            <a:ext cx="1294200" cy="276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600"/>
              <a:buFont typeface="Arial"/>
              <a:buNone/>
            </a:pPr>
            <a:r>
              <a:rPr lang="en" sz="1200" b="1">
                <a:solidFill>
                  <a:srgbClr val="3A3838"/>
                </a:solidFill>
                <a:latin typeface="Montserrat SemiBold"/>
                <a:ea typeface="Montserrat SemiBold"/>
                <a:cs typeface="Montserrat SemiBold"/>
                <a:sym typeface="Montserrat SemiBold"/>
              </a:rPr>
              <a:t>PENDIDIKAN</a:t>
            </a:r>
            <a:endParaRPr sz="1200">
              <a:solidFill>
                <a:srgbClr val="3A3838"/>
              </a:solidFill>
              <a:latin typeface="Montserrat Light"/>
              <a:ea typeface="Montserrat Light"/>
              <a:cs typeface="Montserrat Light"/>
              <a:sym typeface="Montserrat Light"/>
            </a:endParaRPr>
          </a:p>
        </p:txBody>
      </p:sp>
      <p:pic>
        <p:nvPicPr>
          <p:cNvPr id="484" name="Google Shape;484;p17"/>
          <p:cNvPicPr preferRelativeResize="0"/>
          <p:nvPr/>
        </p:nvPicPr>
        <p:blipFill rotWithShape="1">
          <a:blip r:embed="rId75">
            <a:alphaModFix/>
          </a:blip>
          <a:srcRect/>
          <a:stretch/>
        </p:blipFill>
        <p:spPr>
          <a:xfrm>
            <a:off x="928735" y="8457809"/>
            <a:ext cx="215436" cy="368661"/>
          </a:xfrm>
          <a:prstGeom prst="rect">
            <a:avLst/>
          </a:prstGeom>
          <a:noFill/>
          <a:ln>
            <a:noFill/>
          </a:ln>
        </p:spPr>
      </p:pic>
      <p:grpSp>
        <p:nvGrpSpPr>
          <p:cNvPr id="485" name="Google Shape;485;p17"/>
          <p:cNvGrpSpPr/>
          <p:nvPr/>
        </p:nvGrpSpPr>
        <p:grpSpPr>
          <a:xfrm>
            <a:off x="2880290" y="8450492"/>
            <a:ext cx="420793" cy="484191"/>
            <a:chOff x="1939986" y="3171902"/>
            <a:chExt cx="1367100" cy="1687664"/>
          </a:xfrm>
        </p:grpSpPr>
        <p:pic>
          <p:nvPicPr>
            <p:cNvPr id="486" name="Google Shape;486;p17"/>
            <p:cNvPicPr preferRelativeResize="0"/>
            <p:nvPr/>
          </p:nvPicPr>
          <p:blipFill rotWithShape="1">
            <a:blip r:embed="rId76">
              <a:alphaModFix/>
            </a:blip>
            <a:srcRect/>
            <a:stretch/>
          </p:blipFill>
          <p:spPr>
            <a:xfrm>
              <a:off x="2166325" y="3171902"/>
              <a:ext cx="812091" cy="880439"/>
            </a:xfrm>
            <a:prstGeom prst="rect">
              <a:avLst/>
            </a:prstGeom>
            <a:noFill/>
            <a:ln>
              <a:noFill/>
            </a:ln>
          </p:spPr>
        </p:pic>
        <p:sp>
          <p:nvSpPr>
            <p:cNvPr id="487" name="Google Shape;487;p17"/>
            <p:cNvSpPr txBox="1"/>
            <p:nvPr/>
          </p:nvSpPr>
          <p:spPr>
            <a:xfrm>
              <a:off x="1939986" y="3786766"/>
              <a:ext cx="1367100" cy="1072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400" b="1">
                  <a:latin typeface="Calibri"/>
                  <a:ea typeface="Calibri"/>
                  <a:cs typeface="Calibri"/>
                  <a:sym typeface="Calibri"/>
                </a:rPr>
                <a:t>Universitas Pancasila</a:t>
              </a:r>
              <a:endParaRPr sz="400" b="1" i="0" u="none" strike="noStrike" cap="none">
                <a:solidFill>
                  <a:srgbClr val="000000"/>
                </a:solidFill>
                <a:latin typeface="Calibri"/>
                <a:ea typeface="Calibri"/>
                <a:cs typeface="Calibri"/>
                <a:sym typeface="Calibri"/>
              </a:endParaRPr>
            </a:p>
          </p:txBody>
        </p:sp>
      </p:grpSp>
      <p:pic>
        <p:nvPicPr>
          <p:cNvPr id="488" name="Google Shape;488;p17"/>
          <p:cNvPicPr preferRelativeResize="0"/>
          <p:nvPr/>
        </p:nvPicPr>
        <p:blipFill rotWithShape="1">
          <a:blip r:embed="rId77">
            <a:alphaModFix/>
          </a:blip>
          <a:srcRect/>
          <a:stretch/>
        </p:blipFill>
        <p:spPr>
          <a:xfrm>
            <a:off x="1806444" y="8467600"/>
            <a:ext cx="601351" cy="256577"/>
          </a:xfrm>
          <a:prstGeom prst="rect">
            <a:avLst/>
          </a:prstGeom>
          <a:noFill/>
          <a:ln>
            <a:noFill/>
          </a:ln>
        </p:spPr>
      </p:pic>
      <p:pic>
        <p:nvPicPr>
          <p:cNvPr id="489" name="Google Shape;489;p17"/>
          <p:cNvPicPr preferRelativeResize="0"/>
          <p:nvPr/>
        </p:nvPicPr>
        <p:blipFill rotWithShape="1">
          <a:blip r:embed="rId78">
            <a:alphaModFix/>
          </a:blip>
          <a:srcRect/>
          <a:stretch/>
        </p:blipFill>
        <p:spPr>
          <a:xfrm>
            <a:off x="2567443" y="8478636"/>
            <a:ext cx="215436" cy="395936"/>
          </a:xfrm>
          <a:prstGeom prst="rect">
            <a:avLst/>
          </a:prstGeom>
          <a:noFill/>
          <a:ln>
            <a:noFill/>
          </a:ln>
        </p:spPr>
      </p:pic>
      <p:pic>
        <p:nvPicPr>
          <p:cNvPr id="490" name="Google Shape;490;p17"/>
          <p:cNvPicPr preferRelativeResize="0"/>
          <p:nvPr/>
        </p:nvPicPr>
        <p:blipFill rotWithShape="1">
          <a:blip r:embed="rId79">
            <a:alphaModFix/>
          </a:blip>
          <a:srcRect/>
          <a:stretch/>
        </p:blipFill>
        <p:spPr>
          <a:xfrm>
            <a:off x="1841120" y="8842486"/>
            <a:ext cx="304850" cy="304850"/>
          </a:xfrm>
          <a:prstGeom prst="rect">
            <a:avLst/>
          </a:prstGeom>
          <a:noFill/>
          <a:ln>
            <a:noFill/>
          </a:ln>
        </p:spPr>
      </p:pic>
      <p:pic>
        <p:nvPicPr>
          <p:cNvPr id="491" name="Google Shape;491;p17"/>
          <p:cNvPicPr preferRelativeResize="0"/>
          <p:nvPr/>
        </p:nvPicPr>
        <p:blipFill rotWithShape="1">
          <a:blip r:embed="rId80">
            <a:alphaModFix/>
          </a:blip>
          <a:srcRect/>
          <a:stretch/>
        </p:blipFill>
        <p:spPr>
          <a:xfrm>
            <a:off x="1290644" y="8527635"/>
            <a:ext cx="462131" cy="199926"/>
          </a:xfrm>
          <a:prstGeom prst="rect">
            <a:avLst/>
          </a:prstGeom>
          <a:noFill/>
          <a:ln>
            <a:noFill/>
          </a:ln>
        </p:spPr>
      </p:pic>
      <p:pic>
        <p:nvPicPr>
          <p:cNvPr id="492" name="Google Shape;492;p17"/>
          <p:cNvPicPr preferRelativeResize="0"/>
          <p:nvPr/>
        </p:nvPicPr>
        <p:blipFill rotWithShape="1">
          <a:blip r:embed="rId81">
            <a:alphaModFix/>
          </a:blip>
          <a:srcRect/>
          <a:stretch/>
        </p:blipFill>
        <p:spPr>
          <a:xfrm>
            <a:off x="2246047" y="8902437"/>
            <a:ext cx="601346" cy="184946"/>
          </a:xfrm>
          <a:prstGeom prst="rect">
            <a:avLst/>
          </a:prstGeom>
          <a:noFill/>
          <a:ln>
            <a:noFill/>
          </a:ln>
        </p:spPr>
      </p:pic>
      <p:pic>
        <p:nvPicPr>
          <p:cNvPr id="493" name="Google Shape;493;p17"/>
          <p:cNvPicPr preferRelativeResize="0"/>
          <p:nvPr/>
        </p:nvPicPr>
        <p:blipFill>
          <a:blip r:embed="rId82">
            <a:alphaModFix/>
          </a:blip>
          <a:stretch>
            <a:fillRect/>
          </a:stretch>
        </p:blipFill>
        <p:spPr>
          <a:xfrm>
            <a:off x="993171" y="8900683"/>
            <a:ext cx="753818" cy="188454"/>
          </a:xfrm>
          <a:prstGeom prst="rect">
            <a:avLst/>
          </a:prstGeom>
          <a:noFill/>
          <a:ln>
            <a:noFill/>
          </a:ln>
        </p:spPr>
      </p:pic>
      <p:sp>
        <p:nvSpPr>
          <p:cNvPr id="494" name="Google Shape;494;p17"/>
          <p:cNvSpPr/>
          <p:nvPr/>
        </p:nvSpPr>
        <p:spPr>
          <a:xfrm>
            <a:off x="744975" y="9349152"/>
            <a:ext cx="3118200" cy="10281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5" name="Google Shape;495;p17"/>
          <p:cNvSpPr txBox="1"/>
          <p:nvPr/>
        </p:nvSpPr>
        <p:spPr>
          <a:xfrm>
            <a:off x="881630" y="9341813"/>
            <a:ext cx="1799400" cy="276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600"/>
              <a:buFont typeface="Arial"/>
              <a:buNone/>
            </a:pPr>
            <a:r>
              <a:rPr lang="en" sz="1200" b="1">
                <a:solidFill>
                  <a:srgbClr val="3A3838"/>
                </a:solidFill>
                <a:latin typeface="Montserrat SemiBold"/>
                <a:ea typeface="Montserrat SemiBold"/>
                <a:cs typeface="Montserrat SemiBold"/>
                <a:sym typeface="Montserrat SemiBold"/>
              </a:rPr>
              <a:t>MANUFAKTUR</a:t>
            </a:r>
            <a:endParaRPr sz="1200">
              <a:solidFill>
                <a:srgbClr val="3A3838"/>
              </a:solidFill>
              <a:latin typeface="Montserrat Light"/>
              <a:ea typeface="Montserrat Light"/>
              <a:cs typeface="Montserrat Light"/>
              <a:sym typeface="Montserrat Light"/>
            </a:endParaRPr>
          </a:p>
        </p:txBody>
      </p:sp>
      <p:pic>
        <p:nvPicPr>
          <p:cNvPr id="496" name="Google Shape;496;p17"/>
          <p:cNvPicPr preferRelativeResize="0"/>
          <p:nvPr/>
        </p:nvPicPr>
        <p:blipFill rotWithShape="1">
          <a:blip r:embed="rId83">
            <a:alphaModFix/>
          </a:blip>
          <a:srcRect/>
          <a:stretch/>
        </p:blipFill>
        <p:spPr>
          <a:xfrm>
            <a:off x="945672" y="9649122"/>
            <a:ext cx="515640" cy="211997"/>
          </a:xfrm>
          <a:prstGeom prst="rect">
            <a:avLst/>
          </a:prstGeom>
          <a:noFill/>
          <a:ln>
            <a:noFill/>
          </a:ln>
        </p:spPr>
      </p:pic>
      <p:pic>
        <p:nvPicPr>
          <p:cNvPr id="497" name="Google Shape;497;p17"/>
          <p:cNvPicPr preferRelativeResize="0"/>
          <p:nvPr/>
        </p:nvPicPr>
        <p:blipFill rotWithShape="1">
          <a:blip r:embed="rId84">
            <a:alphaModFix/>
          </a:blip>
          <a:srcRect l="22887" r="22914"/>
          <a:stretch/>
        </p:blipFill>
        <p:spPr>
          <a:xfrm>
            <a:off x="1531667" y="9606128"/>
            <a:ext cx="258388" cy="233367"/>
          </a:xfrm>
          <a:prstGeom prst="rect">
            <a:avLst/>
          </a:prstGeom>
          <a:noFill/>
          <a:ln>
            <a:noFill/>
          </a:ln>
        </p:spPr>
      </p:pic>
      <p:pic>
        <p:nvPicPr>
          <p:cNvPr id="498" name="Google Shape;498;p17"/>
          <p:cNvPicPr preferRelativeResize="0"/>
          <p:nvPr/>
        </p:nvPicPr>
        <p:blipFill rotWithShape="1">
          <a:blip r:embed="rId85">
            <a:alphaModFix/>
          </a:blip>
          <a:srcRect/>
          <a:stretch/>
        </p:blipFill>
        <p:spPr>
          <a:xfrm>
            <a:off x="1841105" y="9607122"/>
            <a:ext cx="952547" cy="146603"/>
          </a:xfrm>
          <a:prstGeom prst="rect">
            <a:avLst/>
          </a:prstGeom>
          <a:noFill/>
          <a:ln>
            <a:noFill/>
          </a:ln>
        </p:spPr>
      </p:pic>
      <p:pic>
        <p:nvPicPr>
          <p:cNvPr id="499" name="Google Shape;499;p17"/>
          <p:cNvPicPr preferRelativeResize="0"/>
          <p:nvPr/>
        </p:nvPicPr>
        <p:blipFill rotWithShape="1">
          <a:blip r:embed="rId86">
            <a:alphaModFix/>
          </a:blip>
          <a:srcRect/>
          <a:stretch/>
        </p:blipFill>
        <p:spPr>
          <a:xfrm>
            <a:off x="2939890" y="9711426"/>
            <a:ext cx="296817" cy="87390"/>
          </a:xfrm>
          <a:prstGeom prst="rect">
            <a:avLst/>
          </a:prstGeom>
          <a:noFill/>
          <a:ln>
            <a:noFill/>
          </a:ln>
        </p:spPr>
      </p:pic>
      <p:pic>
        <p:nvPicPr>
          <p:cNvPr id="500" name="Google Shape;500;p17"/>
          <p:cNvPicPr preferRelativeResize="0"/>
          <p:nvPr/>
        </p:nvPicPr>
        <p:blipFill rotWithShape="1">
          <a:blip r:embed="rId87">
            <a:alphaModFix/>
          </a:blip>
          <a:srcRect/>
          <a:stretch/>
        </p:blipFill>
        <p:spPr>
          <a:xfrm>
            <a:off x="3355858" y="9673638"/>
            <a:ext cx="332025" cy="162962"/>
          </a:xfrm>
          <a:prstGeom prst="rect">
            <a:avLst/>
          </a:prstGeom>
          <a:noFill/>
          <a:ln>
            <a:noFill/>
          </a:ln>
        </p:spPr>
      </p:pic>
      <p:pic>
        <p:nvPicPr>
          <p:cNvPr id="501" name="Google Shape;501;p17"/>
          <p:cNvPicPr preferRelativeResize="0"/>
          <p:nvPr/>
        </p:nvPicPr>
        <p:blipFill rotWithShape="1">
          <a:blip r:embed="rId88">
            <a:alphaModFix/>
          </a:blip>
          <a:srcRect/>
          <a:stretch/>
        </p:blipFill>
        <p:spPr>
          <a:xfrm>
            <a:off x="1076438" y="9922056"/>
            <a:ext cx="691992" cy="202191"/>
          </a:xfrm>
          <a:prstGeom prst="rect">
            <a:avLst/>
          </a:prstGeom>
          <a:noFill/>
          <a:ln>
            <a:noFill/>
          </a:ln>
        </p:spPr>
      </p:pic>
      <p:pic>
        <p:nvPicPr>
          <p:cNvPr id="502" name="Google Shape;502;p17"/>
          <p:cNvPicPr preferRelativeResize="0"/>
          <p:nvPr/>
        </p:nvPicPr>
        <p:blipFill rotWithShape="1">
          <a:blip r:embed="rId89">
            <a:alphaModFix/>
          </a:blip>
          <a:srcRect/>
          <a:stretch/>
        </p:blipFill>
        <p:spPr>
          <a:xfrm>
            <a:off x="1955812" y="9951598"/>
            <a:ext cx="451576" cy="149585"/>
          </a:xfrm>
          <a:prstGeom prst="rect">
            <a:avLst/>
          </a:prstGeom>
          <a:noFill/>
          <a:ln>
            <a:noFill/>
          </a:ln>
        </p:spPr>
      </p:pic>
      <p:pic>
        <p:nvPicPr>
          <p:cNvPr id="503" name="Google Shape;503;p17"/>
          <p:cNvPicPr preferRelativeResize="0"/>
          <p:nvPr/>
        </p:nvPicPr>
        <p:blipFill rotWithShape="1">
          <a:blip r:embed="rId90">
            <a:alphaModFix/>
          </a:blip>
          <a:srcRect/>
          <a:stretch/>
        </p:blipFill>
        <p:spPr>
          <a:xfrm>
            <a:off x="2542206" y="9812930"/>
            <a:ext cx="240906" cy="308557"/>
          </a:xfrm>
          <a:prstGeom prst="rect">
            <a:avLst/>
          </a:prstGeom>
          <a:noFill/>
          <a:ln>
            <a:noFill/>
          </a:ln>
        </p:spPr>
      </p:pic>
      <p:pic>
        <p:nvPicPr>
          <p:cNvPr id="504" name="Google Shape;504;p17"/>
          <p:cNvPicPr preferRelativeResize="0"/>
          <p:nvPr/>
        </p:nvPicPr>
        <p:blipFill rotWithShape="1">
          <a:blip r:embed="rId91">
            <a:alphaModFix/>
          </a:blip>
          <a:srcRect/>
          <a:stretch/>
        </p:blipFill>
        <p:spPr>
          <a:xfrm>
            <a:off x="2941086" y="9919390"/>
            <a:ext cx="503082" cy="207523"/>
          </a:xfrm>
          <a:prstGeom prst="rect">
            <a:avLst/>
          </a:prstGeom>
          <a:noFill/>
          <a:ln>
            <a:noFill/>
          </a:ln>
        </p:spPr>
      </p:pic>
      <p:pic>
        <p:nvPicPr>
          <p:cNvPr id="505" name="Google Shape;505;p17"/>
          <p:cNvPicPr preferRelativeResize="0"/>
          <p:nvPr/>
        </p:nvPicPr>
        <p:blipFill rotWithShape="1">
          <a:blip r:embed="rId92">
            <a:alphaModFix/>
          </a:blip>
          <a:srcRect/>
          <a:stretch/>
        </p:blipFill>
        <p:spPr>
          <a:xfrm>
            <a:off x="2067749" y="10180668"/>
            <a:ext cx="308139" cy="166717"/>
          </a:xfrm>
          <a:prstGeom prst="rect">
            <a:avLst/>
          </a:prstGeom>
          <a:noFill/>
          <a:ln>
            <a:noFill/>
          </a:ln>
        </p:spPr>
      </p:pic>
      <p:pic>
        <p:nvPicPr>
          <p:cNvPr id="506" name="Google Shape;506;p17"/>
          <p:cNvPicPr preferRelativeResize="0"/>
          <p:nvPr/>
        </p:nvPicPr>
        <p:blipFill rotWithShape="1">
          <a:blip r:embed="rId93">
            <a:alphaModFix/>
          </a:blip>
          <a:srcRect/>
          <a:stretch/>
        </p:blipFill>
        <p:spPr>
          <a:xfrm>
            <a:off x="2478468" y="10205011"/>
            <a:ext cx="332026" cy="132810"/>
          </a:xfrm>
          <a:prstGeom prst="rect">
            <a:avLst/>
          </a:prstGeom>
          <a:noFill/>
          <a:ln>
            <a:noFill/>
          </a:ln>
        </p:spPr>
      </p:pic>
      <p:sp>
        <p:nvSpPr>
          <p:cNvPr id="507" name="Google Shape;507;p17"/>
          <p:cNvSpPr/>
          <p:nvPr/>
        </p:nvSpPr>
        <p:spPr>
          <a:xfrm>
            <a:off x="4156923" y="8152152"/>
            <a:ext cx="3273600" cy="22251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8" name="Google Shape;508;p17"/>
          <p:cNvSpPr txBox="1"/>
          <p:nvPr/>
        </p:nvSpPr>
        <p:spPr>
          <a:xfrm>
            <a:off x="4293601" y="8152152"/>
            <a:ext cx="2127300" cy="276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600"/>
              <a:buFont typeface="Arial"/>
              <a:buNone/>
            </a:pPr>
            <a:r>
              <a:rPr lang="en" sz="1200" b="1">
                <a:solidFill>
                  <a:srgbClr val="3A3838"/>
                </a:solidFill>
                <a:latin typeface="Montserrat SemiBold"/>
                <a:ea typeface="Montserrat SemiBold"/>
                <a:cs typeface="Montserrat SemiBold"/>
                <a:sym typeface="Montserrat SemiBold"/>
              </a:rPr>
              <a:t>Sektor Lainnya</a:t>
            </a:r>
            <a:endParaRPr sz="1200">
              <a:solidFill>
                <a:srgbClr val="3A3838"/>
              </a:solidFill>
              <a:latin typeface="Montserrat Light"/>
              <a:ea typeface="Montserrat Light"/>
              <a:cs typeface="Montserrat Light"/>
              <a:sym typeface="Montserrat Light"/>
            </a:endParaRPr>
          </a:p>
        </p:txBody>
      </p:sp>
      <p:pic>
        <p:nvPicPr>
          <p:cNvPr id="509" name="Google Shape;509;p17"/>
          <p:cNvPicPr preferRelativeResize="0"/>
          <p:nvPr/>
        </p:nvPicPr>
        <p:blipFill rotWithShape="1">
          <a:blip r:embed="rId94">
            <a:alphaModFix/>
          </a:blip>
          <a:srcRect/>
          <a:stretch/>
        </p:blipFill>
        <p:spPr>
          <a:xfrm>
            <a:off x="4379071" y="8547250"/>
            <a:ext cx="801313" cy="220844"/>
          </a:xfrm>
          <a:prstGeom prst="rect">
            <a:avLst/>
          </a:prstGeom>
          <a:noFill/>
          <a:ln>
            <a:noFill/>
          </a:ln>
        </p:spPr>
      </p:pic>
      <p:pic>
        <p:nvPicPr>
          <p:cNvPr id="510" name="Google Shape;510;p17"/>
          <p:cNvPicPr preferRelativeResize="0"/>
          <p:nvPr/>
        </p:nvPicPr>
        <p:blipFill rotWithShape="1">
          <a:blip r:embed="rId95">
            <a:alphaModFix/>
          </a:blip>
          <a:srcRect/>
          <a:stretch/>
        </p:blipFill>
        <p:spPr>
          <a:xfrm>
            <a:off x="5080234" y="10048865"/>
            <a:ext cx="655120" cy="156150"/>
          </a:xfrm>
          <a:prstGeom prst="rect">
            <a:avLst/>
          </a:prstGeom>
          <a:noFill/>
          <a:ln>
            <a:noFill/>
          </a:ln>
        </p:spPr>
      </p:pic>
      <p:pic>
        <p:nvPicPr>
          <p:cNvPr id="511" name="Google Shape;511;p17" descr="B Braun Sharing Expertise"/>
          <p:cNvPicPr preferRelativeResize="0"/>
          <p:nvPr/>
        </p:nvPicPr>
        <p:blipFill rotWithShape="1">
          <a:blip r:embed="rId96">
            <a:alphaModFix/>
          </a:blip>
          <a:srcRect/>
          <a:stretch/>
        </p:blipFill>
        <p:spPr>
          <a:xfrm>
            <a:off x="5265659" y="8541895"/>
            <a:ext cx="1009755" cy="231544"/>
          </a:xfrm>
          <a:prstGeom prst="rect">
            <a:avLst/>
          </a:prstGeom>
          <a:noFill/>
          <a:ln>
            <a:noFill/>
          </a:ln>
        </p:spPr>
      </p:pic>
      <p:pic>
        <p:nvPicPr>
          <p:cNvPr id="512" name="Google Shape;512;p17" descr="Anteraja - Aplikasi di Google Play"/>
          <p:cNvPicPr preferRelativeResize="0"/>
          <p:nvPr/>
        </p:nvPicPr>
        <p:blipFill rotWithShape="1">
          <a:blip r:embed="rId97">
            <a:alphaModFix/>
          </a:blip>
          <a:srcRect/>
          <a:stretch/>
        </p:blipFill>
        <p:spPr>
          <a:xfrm>
            <a:off x="5105426" y="8923021"/>
            <a:ext cx="276438" cy="267578"/>
          </a:xfrm>
          <a:prstGeom prst="rect">
            <a:avLst/>
          </a:prstGeom>
          <a:noFill/>
          <a:ln>
            <a:noFill/>
          </a:ln>
        </p:spPr>
      </p:pic>
      <p:pic>
        <p:nvPicPr>
          <p:cNvPr id="513" name="Google Shape;513;p17"/>
          <p:cNvPicPr preferRelativeResize="0"/>
          <p:nvPr/>
        </p:nvPicPr>
        <p:blipFill rotWithShape="1">
          <a:blip r:embed="rId98">
            <a:alphaModFix/>
          </a:blip>
          <a:srcRect/>
          <a:stretch/>
        </p:blipFill>
        <p:spPr>
          <a:xfrm>
            <a:off x="4314824" y="10034031"/>
            <a:ext cx="629206" cy="185828"/>
          </a:xfrm>
          <a:prstGeom prst="rect">
            <a:avLst/>
          </a:prstGeom>
          <a:noFill/>
          <a:ln>
            <a:noFill/>
          </a:ln>
        </p:spPr>
      </p:pic>
      <p:pic>
        <p:nvPicPr>
          <p:cNvPr id="514" name="Google Shape;514;p17"/>
          <p:cNvPicPr preferRelativeResize="0"/>
          <p:nvPr/>
        </p:nvPicPr>
        <p:blipFill rotWithShape="1">
          <a:blip r:embed="rId99">
            <a:alphaModFix/>
          </a:blip>
          <a:srcRect/>
          <a:stretch/>
        </p:blipFill>
        <p:spPr>
          <a:xfrm>
            <a:off x="5514372" y="8924681"/>
            <a:ext cx="1763112" cy="267582"/>
          </a:xfrm>
          <a:prstGeom prst="rect">
            <a:avLst/>
          </a:prstGeom>
          <a:noFill/>
          <a:ln>
            <a:noFill/>
          </a:ln>
        </p:spPr>
      </p:pic>
      <p:pic>
        <p:nvPicPr>
          <p:cNvPr id="515" name="Google Shape;515;p17"/>
          <p:cNvPicPr preferRelativeResize="0"/>
          <p:nvPr/>
        </p:nvPicPr>
        <p:blipFill rotWithShape="1">
          <a:blip r:embed="rId100">
            <a:alphaModFix/>
          </a:blip>
          <a:srcRect t="36920" b="39285"/>
          <a:stretch/>
        </p:blipFill>
        <p:spPr>
          <a:xfrm>
            <a:off x="4495545" y="9341107"/>
            <a:ext cx="904265" cy="163917"/>
          </a:xfrm>
          <a:prstGeom prst="rect">
            <a:avLst/>
          </a:prstGeom>
          <a:noFill/>
          <a:ln>
            <a:noFill/>
          </a:ln>
        </p:spPr>
      </p:pic>
      <p:pic>
        <p:nvPicPr>
          <p:cNvPr id="516" name="Google Shape;516;p17"/>
          <p:cNvPicPr preferRelativeResize="0"/>
          <p:nvPr/>
        </p:nvPicPr>
        <p:blipFill rotWithShape="1">
          <a:blip r:embed="rId101">
            <a:alphaModFix/>
          </a:blip>
          <a:srcRect/>
          <a:stretch/>
        </p:blipFill>
        <p:spPr>
          <a:xfrm>
            <a:off x="5484744" y="9354364"/>
            <a:ext cx="1080284" cy="137429"/>
          </a:xfrm>
          <a:prstGeom prst="rect">
            <a:avLst/>
          </a:prstGeom>
          <a:noFill/>
          <a:ln>
            <a:noFill/>
          </a:ln>
        </p:spPr>
      </p:pic>
      <p:pic>
        <p:nvPicPr>
          <p:cNvPr id="517" name="Google Shape;517;p17"/>
          <p:cNvPicPr preferRelativeResize="0"/>
          <p:nvPr/>
        </p:nvPicPr>
        <p:blipFill rotWithShape="1">
          <a:blip r:embed="rId102">
            <a:alphaModFix/>
          </a:blip>
          <a:srcRect/>
          <a:stretch/>
        </p:blipFill>
        <p:spPr>
          <a:xfrm>
            <a:off x="5803194" y="10050396"/>
            <a:ext cx="692784" cy="163233"/>
          </a:xfrm>
          <a:prstGeom prst="rect">
            <a:avLst/>
          </a:prstGeom>
          <a:noFill/>
          <a:ln>
            <a:noFill/>
          </a:ln>
        </p:spPr>
      </p:pic>
      <p:pic>
        <p:nvPicPr>
          <p:cNvPr id="518" name="Google Shape;518;p17"/>
          <p:cNvPicPr preferRelativeResize="0"/>
          <p:nvPr/>
        </p:nvPicPr>
        <p:blipFill rotWithShape="1">
          <a:blip r:embed="rId103">
            <a:alphaModFix/>
          </a:blip>
          <a:srcRect/>
          <a:stretch/>
        </p:blipFill>
        <p:spPr>
          <a:xfrm>
            <a:off x="5073728" y="9691651"/>
            <a:ext cx="567030" cy="142536"/>
          </a:xfrm>
          <a:prstGeom prst="rect">
            <a:avLst/>
          </a:prstGeom>
          <a:noFill/>
          <a:ln>
            <a:noFill/>
          </a:ln>
        </p:spPr>
      </p:pic>
      <p:pic>
        <p:nvPicPr>
          <p:cNvPr id="519" name="Google Shape;519;p17"/>
          <p:cNvPicPr preferRelativeResize="0"/>
          <p:nvPr/>
        </p:nvPicPr>
        <p:blipFill rotWithShape="1">
          <a:blip r:embed="rId104">
            <a:alphaModFix/>
          </a:blip>
          <a:srcRect/>
          <a:stretch/>
        </p:blipFill>
        <p:spPr>
          <a:xfrm>
            <a:off x="6595903" y="9684303"/>
            <a:ext cx="547485" cy="163923"/>
          </a:xfrm>
          <a:prstGeom prst="rect">
            <a:avLst/>
          </a:prstGeom>
          <a:noFill/>
          <a:ln>
            <a:noFill/>
          </a:ln>
        </p:spPr>
      </p:pic>
      <p:pic>
        <p:nvPicPr>
          <p:cNvPr id="520" name="Google Shape;520;p17"/>
          <p:cNvPicPr preferRelativeResize="0"/>
          <p:nvPr/>
        </p:nvPicPr>
        <p:blipFill rotWithShape="1">
          <a:blip r:embed="rId105">
            <a:alphaModFix/>
          </a:blip>
          <a:srcRect/>
          <a:stretch/>
        </p:blipFill>
        <p:spPr>
          <a:xfrm>
            <a:off x="4235340" y="8943742"/>
            <a:ext cx="775199" cy="221713"/>
          </a:xfrm>
          <a:prstGeom prst="rect">
            <a:avLst/>
          </a:prstGeom>
          <a:noFill/>
          <a:ln>
            <a:noFill/>
          </a:ln>
        </p:spPr>
      </p:pic>
      <p:pic>
        <p:nvPicPr>
          <p:cNvPr id="521" name="Google Shape;521;p17"/>
          <p:cNvPicPr preferRelativeResize="0"/>
          <p:nvPr/>
        </p:nvPicPr>
        <p:blipFill rotWithShape="1">
          <a:blip r:embed="rId106">
            <a:alphaModFix/>
          </a:blip>
          <a:srcRect/>
          <a:stretch/>
        </p:blipFill>
        <p:spPr>
          <a:xfrm>
            <a:off x="6667360" y="9343495"/>
            <a:ext cx="348564" cy="185827"/>
          </a:xfrm>
          <a:prstGeom prst="rect">
            <a:avLst/>
          </a:prstGeom>
          <a:noFill/>
          <a:ln>
            <a:noFill/>
          </a:ln>
        </p:spPr>
      </p:pic>
      <p:pic>
        <p:nvPicPr>
          <p:cNvPr id="522" name="Google Shape;522;p17"/>
          <p:cNvPicPr preferRelativeResize="0"/>
          <p:nvPr/>
        </p:nvPicPr>
        <p:blipFill rotWithShape="1">
          <a:blip r:embed="rId107">
            <a:alphaModFix/>
          </a:blip>
          <a:srcRect/>
          <a:stretch/>
        </p:blipFill>
        <p:spPr>
          <a:xfrm>
            <a:off x="648974" y="440269"/>
            <a:ext cx="2486221" cy="352950"/>
          </a:xfrm>
          <a:prstGeom prst="rect">
            <a:avLst/>
          </a:prstGeom>
          <a:noFill/>
          <a:ln>
            <a:noFill/>
          </a:ln>
        </p:spPr>
      </p:pic>
      <p:pic>
        <p:nvPicPr>
          <p:cNvPr id="523" name="Google Shape;523;p17"/>
          <p:cNvPicPr preferRelativeResize="0"/>
          <p:nvPr/>
        </p:nvPicPr>
        <p:blipFill rotWithShape="1">
          <a:blip r:embed="rId108">
            <a:alphaModFix/>
          </a:blip>
          <a:srcRect l="24203" t="20231" r="24627" b="18591"/>
          <a:stretch/>
        </p:blipFill>
        <p:spPr>
          <a:xfrm>
            <a:off x="3034936" y="3284639"/>
            <a:ext cx="351904" cy="392246"/>
          </a:xfrm>
          <a:prstGeom prst="rect">
            <a:avLst/>
          </a:prstGeom>
          <a:noFill/>
          <a:ln>
            <a:noFill/>
          </a:ln>
        </p:spPr>
      </p:pic>
      <p:pic>
        <p:nvPicPr>
          <p:cNvPr id="524" name="Google Shape;524;p17"/>
          <p:cNvPicPr preferRelativeResize="0"/>
          <p:nvPr/>
        </p:nvPicPr>
        <p:blipFill rotWithShape="1">
          <a:blip r:embed="rId109">
            <a:alphaModFix/>
          </a:blip>
          <a:srcRect t="8772" b="10078"/>
          <a:stretch/>
        </p:blipFill>
        <p:spPr>
          <a:xfrm>
            <a:off x="3276994" y="4937128"/>
            <a:ext cx="420736" cy="318341"/>
          </a:xfrm>
          <a:prstGeom prst="rect">
            <a:avLst/>
          </a:prstGeom>
          <a:noFill/>
          <a:ln>
            <a:noFill/>
          </a:ln>
        </p:spPr>
      </p:pic>
      <p:pic>
        <p:nvPicPr>
          <p:cNvPr id="525" name="Google Shape;525;p17"/>
          <p:cNvPicPr preferRelativeResize="0"/>
          <p:nvPr/>
        </p:nvPicPr>
        <p:blipFill rotWithShape="1">
          <a:blip r:embed="rId110">
            <a:alphaModFix/>
          </a:blip>
          <a:srcRect t="14200" b="9451"/>
          <a:stretch/>
        </p:blipFill>
        <p:spPr>
          <a:xfrm>
            <a:off x="2302944" y="7000459"/>
            <a:ext cx="515053" cy="274958"/>
          </a:xfrm>
          <a:prstGeom prst="rect">
            <a:avLst/>
          </a:prstGeom>
          <a:noFill/>
          <a:ln>
            <a:noFill/>
          </a:ln>
        </p:spPr>
      </p:pic>
      <p:pic>
        <p:nvPicPr>
          <p:cNvPr id="526" name="Google Shape;526;p17"/>
          <p:cNvPicPr preferRelativeResize="0"/>
          <p:nvPr/>
        </p:nvPicPr>
        <p:blipFill rotWithShape="1">
          <a:blip r:embed="rId111">
            <a:alphaModFix/>
          </a:blip>
          <a:srcRect l="7545" t="33556" r="7672" b="32830"/>
          <a:stretch/>
        </p:blipFill>
        <p:spPr>
          <a:xfrm>
            <a:off x="2884507" y="7054425"/>
            <a:ext cx="916054" cy="169307"/>
          </a:xfrm>
          <a:prstGeom prst="rect">
            <a:avLst/>
          </a:prstGeom>
          <a:noFill/>
          <a:ln>
            <a:noFill/>
          </a:ln>
        </p:spPr>
      </p:pic>
      <p:pic>
        <p:nvPicPr>
          <p:cNvPr id="527" name="Google Shape;527;p17"/>
          <p:cNvPicPr preferRelativeResize="0"/>
          <p:nvPr/>
        </p:nvPicPr>
        <p:blipFill>
          <a:blip r:embed="rId112">
            <a:alphaModFix/>
          </a:blip>
          <a:stretch>
            <a:fillRect/>
          </a:stretch>
        </p:blipFill>
        <p:spPr>
          <a:xfrm>
            <a:off x="1942871" y="7314658"/>
            <a:ext cx="799694" cy="273184"/>
          </a:xfrm>
          <a:prstGeom prst="rect">
            <a:avLst/>
          </a:prstGeom>
          <a:noFill/>
          <a:ln>
            <a:noFill/>
          </a:ln>
        </p:spPr>
      </p:pic>
      <p:pic>
        <p:nvPicPr>
          <p:cNvPr id="528" name="Google Shape;528;p17"/>
          <p:cNvPicPr preferRelativeResize="0"/>
          <p:nvPr/>
        </p:nvPicPr>
        <p:blipFill>
          <a:blip r:embed="rId113">
            <a:alphaModFix/>
          </a:blip>
          <a:stretch>
            <a:fillRect/>
          </a:stretch>
        </p:blipFill>
        <p:spPr>
          <a:xfrm>
            <a:off x="2949698" y="8920824"/>
            <a:ext cx="662090" cy="179574"/>
          </a:xfrm>
          <a:prstGeom prst="rect">
            <a:avLst/>
          </a:prstGeom>
          <a:noFill/>
          <a:ln>
            <a:noFill/>
          </a:ln>
        </p:spPr>
      </p:pic>
      <p:pic>
        <p:nvPicPr>
          <p:cNvPr id="529" name="Google Shape;529;p17"/>
          <p:cNvPicPr preferRelativeResize="0"/>
          <p:nvPr/>
        </p:nvPicPr>
        <p:blipFill rotWithShape="1">
          <a:blip r:embed="rId114">
            <a:alphaModFix/>
          </a:blip>
          <a:srcRect l="6832" r="4898"/>
          <a:stretch/>
        </p:blipFill>
        <p:spPr>
          <a:xfrm>
            <a:off x="5720753" y="9662530"/>
            <a:ext cx="775204" cy="261523"/>
          </a:xfrm>
          <a:prstGeom prst="rect">
            <a:avLst/>
          </a:prstGeom>
          <a:noFill/>
          <a:ln>
            <a:noFill/>
          </a:ln>
        </p:spPr>
      </p:pic>
      <p:pic>
        <p:nvPicPr>
          <p:cNvPr id="530" name="Google Shape;530;p17"/>
          <p:cNvPicPr preferRelativeResize="0"/>
          <p:nvPr/>
        </p:nvPicPr>
        <p:blipFill>
          <a:blip r:embed="rId115">
            <a:alphaModFix/>
          </a:blip>
          <a:stretch>
            <a:fillRect/>
          </a:stretch>
        </p:blipFill>
        <p:spPr>
          <a:xfrm>
            <a:off x="4277988" y="9698254"/>
            <a:ext cx="622863" cy="190078"/>
          </a:xfrm>
          <a:prstGeom prst="rect">
            <a:avLst/>
          </a:prstGeom>
          <a:noFill/>
          <a:ln>
            <a:noFill/>
          </a:ln>
        </p:spPr>
      </p:pic>
      <p:pic>
        <p:nvPicPr>
          <p:cNvPr id="531" name="Google Shape;531;p17"/>
          <p:cNvPicPr preferRelativeResize="0"/>
          <p:nvPr/>
        </p:nvPicPr>
        <p:blipFill>
          <a:blip r:embed="rId116">
            <a:alphaModFix/>
          </a:blip>
          <a:stretch>
            <a:fillRect/>
          </a:stretch>
        </p:blipFill>
        <p:spPr>
          <a:xfrm>
            <a:off x="6354095" y="8435223"/>
            <a:ext cx="349387" cy="349988"/>
          </a:xfrm>
          <a:prstGeom prst="rect">
            <a:avLst/>
          </a:prstGeom>
          <a:noFill/>
          <a:ln>
            <a:noFill/>
          </a:ln>
        </p:spPr>
      </p:pic>
      <p:pic>
        <p:nvPicPr>
          <p:cNvPr id="532" name="Google Shape;532;p17"/>
          <p:cNvPicPr preferRelativeResize="0"/>
          <p:nvPr/>
        </p:nvPicPr>
        <p:blipFill>
          <a:blip r:embed="rId117">
            <a:alphaModFix/>
          </a:blip>
          <a:stretch>
            <a:fillRect/>
          </a:stretch>
        </p:blipFill>
        <p:spPr>
          <a:xfrm>
            <a:off x="6807503" y="8439758"/>
            <a:ext cx="349388" cy="349388"/>
          </a:xfrm>
          <a:prstGeom prst="rect">
            <a:avLst/>
          </a:prstGeom>
          <a:noFill/>
          <a:ln>
            <a:noFill/>
          </a:ln>
        </p:spPr>
      </p:pic>
      <p:pic>
        <p:nvPicPr>
          <p:cNvPr id="533" name="Google Shape;533;p17"/>
          <p:cNvPicPr preferRelativeResize="0"/>
          <p:nvPr/>
        </p:nvPicPr>
        <p:blipFill>
          <a:blip r:embed="rId118">
            <a:alphaModFix/>
          </a:blip>
          <a:stretch>
            <a:fillRect/>
          </a:stretch>
        </p:blipFill>
        <p:spPr>
          <a:xfrm>
            <a:off x="6595891" y="10003207"/>
            <a:ext cx="566879" cy="232665"/>
          </a:xfrm>
          <a:prstGeom prst="rect">
            <a:avLst/>
          </a:prstGeom>
          <a:noFill/>
          <a:ln>
            <a:noFill/>
          </a:ln>
        </p:spPr>
      </p:pic>
      <p:pic>
        <p:nvPicPr>
          <p:cNvPr id="534" name="Google Shape;534;p17"/>
          <p:cNvPicPr preferRelativeResize="0"/>
          <p:nvPr/>
        </p:nvPicPr>
        <p:blipFill>
          <a:blip r:embed="rId119">
            <a:alphaModFix/>
          </a:blip>
          <a:stretch>
            <a:fillRect/>
          </a:stretch>
        </p:blipFill>
        <p:spPr>
          <a:xfrm>
            <a:off x="2830833" y="2738017"/>
            <a:ext cx="758434" cy="404673"/>
          </a:xfrm>
          <a:prstGeom prst="rect">
            <a:avLst/>
          </a:prstGeom>
          <a:noFill/>
          <a:ln>
            <a:noFill/>
          </a:ln>
        </p:spPr>
      </p:pic>
      <p:pic>
        <p:nvPicPr>
          <p:cNvPr id="535" name="Google Shape;535;p17"/>
          <p:cNvPicPr preferRelativeResize="0"/>
          <p:nvPr/>
        </p:nvPicPr>
        <p:blipFill>
          <a:blip r:embed="rId120">
            <a:alphaModFix/>
          </a:blip>
          <a:stretch>
            <a:fillRect/>
          </a:stretch>
        </p:blipFill>
        <p:spPr>
          <a:xfrm>
            <a:off x="5944161" y="3333011"/>
            <a:ext cx="876306" cy="293809"/>
          </a:xfrm>
          <a:prstGeom prst="rect">
            <a:avLst/>
          </a:prstGeom>
          <a:noFill/>
          <a:ln>
            <a:noFill/>
          </a:ln>
        </p:spPr>
      </p:pic>
      <p:pic>
        <p:nvPicPr>
          <p:cNvPr id="536" name="Google Shape;536;p17"/>
          <p:cNvPicPr preferRelativeResize="0"/>
          <p:nvPr/>
        </p:nvPicPr>
        <p:blipFill rotWithShape="1">
          <a:blip r:embed="rId121">
            <a:alphaModFix/>
          </a:blip>
          <a:srcRect t="21001" b="12874"/>
          <a:stretch/>
        </p:blipFill>
        <p:spPr>
          <a:xfrm>
            <a:off x="1002982" y="10118588"/>
            <a:ext cx="939883" cy="230141"/>
          </a:xfrm>
          <a:prstGeom prst="rect">
            <a:avLst/>
          </a:prstGeom>
          <a:noFill/>
          <a:ln>
            <a:noFill/>
          </a:ln>
        </p:spPr>
      </p:pic>
      <p:pic>
        <p:nvPicPr>
          <p:cNvPr id="537" name="Google Shape;537;p17"/>
          <p:cNvPicPr preferRelativeResize="0"/>
          <p:nvPr/>
        </p:nvPicPr>
        <p:blipFill>
          <a:blip r:embed="rId122">
            <a:alphaModFix/>
          </a:blip>
          <a:stretch>
            <a:fillRect/>
          </a:stretch>
        </p:blipFill>
        <p:spPr>
          <a:xfrm>
            <a:off x="3291215" y="8544455"/>
            <a:ext cx="392294" cy="166293"/>
          </a:xfrm>
          <a:prstGeom prst="rect">
            <a:avLst/>
          </a:prstGeom>
          <a:noFill/>
          <a:ln>
            <a:noFill/>
          </a:ln>
        </p:spPr>
      </p:pic>
      <p:pic>
        <p:nvPicPr>
          <p:cNvPr id="538" name="Google Shape;538;p17"/>
          <p:cNvPicPr preferRelativeResize="0"/>
          <p:nvPr/>
        </p:nvPicPr>
        <p:blipFill>
          <a:blip r:embed="rId123">
            <a:alphaModFix/>
          </a:blip>
          <a:stretch>
            <a:fillRect/>
          </a:stretch>
        </p:blipFill>
        <p:spPr>
          <a:xfrm>
            <a:off x="2964423" y="10131225"/>
            <a:ext cx="662100" cy="217500"/>
          </a:xfrm>
          <a:prstGeom prst="rect">
            <a:avLst/>
          </a:prstGeom>
          <a:noFill/>
          <a:ln>
            <a:noFill/>
          </a:ln>
        </p:spPr>
      </p:pic>
      <p:pic>
        <p:nvPicPr>
          <p:cNvPr id="3" name="Picture 2">
            <a:extLst>
              <a:ext uri="{FF2B5EF4-FFF2-40B4-BE49-F238E27FC236}">
                <a16:creationId xmlns:a16="http://schemas.microsoft.com/office/drawing/2014/main" id="{3E6E5221-8B15-4B21-8B0A-481C9BF6297A}"/>
              </a:ext>
            </a:extLst>
          </p:cNvPr>
          <p:cNvPicPr>
            <a:picLocks noChangeAspect="1"/>
          </p:cNvPicPr>
          <p:nvPr/>
        </p:nvPicPr>
        <p:blipFill>
          <a:blip r:embed="rId124"/>
          <a:stretch>
            <a:fillRect/>
          </a:stretch>
        </p:blipFill>
        <p:spPr>
          <a:xfrm>
            <a:off x="2940768" y="5579934"/>
            <a:ext cx="580521" cy="210214"/>
          </a:xfrm>
          <a:prstGeom prst="rect">
            <a:avLst/>
          </a:prstGeom>
        </p:spPr>
      </p:pic>
      <p:pic>
        <p:nvPicPr>
          <p:cNvPr id="5" name="Picture 4">
            <a:extLst>
              <a:ext uri="{FF2B5EF4-FFF2-40B4-BE49-F238E27FC236}">
                <a16:creationId xmlns:a16="http://schemas.microsoft.com/office/drawing/2014/main" id="{57AAD370-33AC-48CF-BCF9-0AD40803BF6D}"/>
              </a:ext>
            </a:extLst>
          </p:cNvPr>
          <p:cNvPicPr>
            <a:picLocks noChangeAspect="1"/>
          </p:cNvPicPr>
          <p:nvPr/>
        </p:nvPicPr>
        <p:blipFill>
          <a:blip r:embed="rId125"/>
          <a:stretch>
            <a:fillRect/>
          </a:stretch>
        </p:blipFill>
        <p:spPr>
          <a:xfrm>
            <a:off x="2805155" y="4722373"/>
            <a:ext cx="484129" cy="184776"/>
          </a:xfrm>
          <a:prstGeom prst="rect">
            <a:avLst/>
          </a:prstGeom>
        </p:spPr>
      </p:pic>
      <p:pic>
        <p:nvPicPr>
          <p:cNvPr id="7" name="Picture 6">
            <a:extLst>
              <a:ext uri="{FF2B5EF4-FFF2-40B4-BE49-F238E27FC236}">
                <a16:creationId xmlns:a16="http://schemas.microsoft.com/office/drawing/2014/main" id="{008E9C2F-CAA9-4B54-B4DB-595EEC6FDCC3}"/>
              </a:ext>
            </a:extLst>
          </p:cNvPr>
          <p:cNvPicPr>
            <a:picLocks noChangeAspect="1"/>
          </p:cNvPicPr>
          <p:nvPr/>
        </p:nvPicPr>
        <p:blipFill>
          <a:blip r:embed="rId126"/>
          <a:stretch>
            <a:fillRect/>
          </a:stretch>
        </p:blipFill>
        <p:spPr>
          <a:xfrm>
            <a:off x="4662417" y="4983273"/>
            <a:ext cx="1050074" cy="289655"/>
          </a:xfrm>
          <a:prstGeom prst="rect">
            <a:avLst/>
          </a:prstGeom>
        </p:spPr>
      </p:pic>
      <p:pic>
        <p:nvPicPr>
          <p:cNvPr id="9" name="Picture 8">
            <a:extLst>
              <a:ext uri="{FF2B5EF4-FFF2-40B4-BE49-F238E27FC236}">
                <a16:creationId xmlns:a16="http://schemas.microsoft.com/office/drawing/2014/main" id="{430761E2-ACF3-42E5-997F-CD03885D38DE}"/>
              </a:ext>
            </a:extLst>
          </p:cNvPr>
          <p:cNvPicPr>
            <a:picLocks noChangeAspect="1"/>
          </p:cNvPicPr>
          <p:nvPr/>
        </p:nvPicPr>
        <p:blipFill>
          <a:blip r:embed="rId127"/>
          <a:stretch>
            <a:fillRect/>
          </a:stretch>
        </p:blipFill>
        <p:spPr>
          <a:xfrm>
            <a:off x="4404795" y="4520953"/>
            <a:ext cx="760097" cy="356245"/>
          </a:xfrm>
          <a:prstGeom prst="rect">
            <a:avLst/>
          </a:prstGeom>
        </p:spPr>
      </p:pic>
      <p:pic>
        <p:nvPicPr>
          <p:cNvPr id="11" name="Picture 10">
            <a:extLst>
              <a:ext uri="{FF2B5EF4-FFF2-40B4-BE49-F238E27FC236}">
                <a16:creationId xmlns:a16="http://schemas.microsoft.com/office/drawing/2014/main" id="{4532C2B3-00B7-45B0-9840-EEC1BDD10EAD}"/>
              </a:ext>
            </a:extLst>
          </p:cNvPr>
          <p:cNvPicPr>
            <a:picLocks noChangeAspect="1"/>
          </p:cNvPicPr>
          <p:nvPr/>
        </p:nvPicPr>
        <p:blipFill>
          <a:blip r:embed="rId128"/>
          <a:stretch>
            <a:fillRect/>
          </a:stretch>
        </p:blipFill>
        <p:spPr>
          <a:xfrm>
            <a:off x="5326662" y="4553306"/>
            <a:ext cx="826205" cy="282976"/>
          </a:xfrm>
          <a:prstGeom prst="rect">
            <a:avLst/>
          </a:prstGeom>
        </p:spPr>
      </p:pic>
      <p:pic>
        <p:nvPicPr>
          <p:cNvPr id="13" name="Picture 12">
            <a:extLst>
              <a:ext uri="{FF2B5EF4-FFF2-40B4-BE49-F238E27FC236}">
                <a16:creationId xmlns:a16="http://schemas.microsoft.com/office/drawing/2014/main" id="{7E2CB668-E9ED-488A-9D11-3FE5A99ACB53}"/>
              </a:ext>
            </a:extLst>
          </p:cNvPr>
          <p:cNvPicPr>
            <a:picLocks noChangeAspect="1"/>
          </p:cNvPicPr>
          <p:nvPr/>
        </p:nvPicPr>
        <p:blipFill>
          <a:blip r:embed="rId129"/>
          <a:stretch>
            <a:fillRect/>
          </a:stretch>
        </p:blipFill>
        <p:spPr>
          <a:xfrm>
            <a:off x="5484744" y="5470637"/>
            <a:ext cx="473655" cy="338324"/>
          </a:xfrm>
          <a:prstGeom prst="rect">
            <a:avLst/>
          </a:prstGeom>
        </p:spPr>
      </p:pic>
      <p:pic>
        <p:nvPicPr>
          <p:cNvPr id="15" name="Picture 14">
            <a:extLst>
              <a:ext uri="{FF2B5EF4-FFF2-40B4-BE49-F238E27FC236}">
                <a16:creationId xmlns:a16="http://schemas.microsoft.com/office/drawing/2014/main" id="{8C844FC7-2111-491B-A0FE-B01CE4E2FBEC}"/>
              </a:ext>
            </a:extLst>
          </p:cNvPr>
          <p:cNvPicPr>
            <a:picLocks noChangeAspect="1"/>
          </p:cNvPicPr>
          <p:nvPr/>
        </p:nvPicPr>
        <p:blipFill>
          <a:blip r:embed="rId130"/>
          <a:stretch>
            <a:fillRect/>
          </a:stretch>
        </p:blipFill>
        <p:spPr>
          <a:xfrm>
            <a:off x="6260090" y="4321526"/>
            <a:ext cx="1003604" cy="753138"/>
          </a:xfrm>
          <a:prstGeom prst="rect">
            <a:avLst/>
          </a:prstGeom>
        </p:spPr>
      </p:pic>
      <p:pic>
        <p:nvPicPr>
          <p:cNvPr id="17" name="Picture 16">
            <a:extLst>
              <a:ext uri="{FF2B5EF4-FFF2-40B4-BE49-F238E27FC236}">
                <a16:creationId xmlns:a16="http://schemas.microsoft.com/office/drawing/2014/main" id="{3504CD4F-8CDC-4B13-A7A8-602BB8F2DB0B}"/>
              </a:ext>
            </a:extLst>
          </p:cNvPr>
          <p:cNvPicPr>
            <a:picLocks noChangeAspect="1"/>
          </p:cNvPicPr>
          <p:nvPr/>
        </p:nvPicPr>
        <p:blipFill>
          <a:blip r:embed="rId131"/>
          <a:stretch>
            <a:fillRect/>
          </a:stretch>
        </p:blipFill>
        <p:spPr>
          <a:xfrm>
            <a:off x="5804939" y="4989558"/>
            <a:ext cx="1050073" cy="324648"/>
          </a:xfrm>
          <a:prstGeom prst="rect">
            <a:avLst/>
          </a:prstGeom>
        </p:spPr>
      </p:pic>
      <p:pic>
        <p:nvPicPr>
          <p:cNvPr id="19" name="Picture 18">
            <a:extLst>
              <a:ext uri="{FF2B5EF4-FFF2-40B4-BE49-F238E27FC236}">
                <a16:creationId xmlns:a16="http://schemas.microsoft.com/office/drawing/2014/main" id="{8CDF9376-2886-4C2B-A651-CA9136399E26}"/>
              </a:ext>
            </a:extLst>
          </p:cNvPr>
          <p:cNvPicPr>
            <a:picLocks noChangeAspect="1"/>
          </p:cNvPicPr>
          <p:nvPr/>
        </p:nvPicPr>
        <p:blipFill>
          <a:blip r:embed="rId132"/>
          <a:stretch>
            <a:fillRect/>
          </a:stretch>
        </p:blipFill>
        <p:spPr>
          <a:xfrm>
            <a:off x="4512794" y="5414607"/>
            <a:ext cx="603768" cy="37735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18"/>
          <p:cNvPicPr preferRelativeResize="0"/>
          <p:nvPr/>
        </p:nvPicPr>
        <p:blipFill rotWithShape="1">
          <a:blip r:embed="rId3">
            <a:alphaModFix/>
          </a:blip>
          <a:srcRect l="32086" r="32086"/>
          <a:stretch/>
        </p:blipFill>
        <p:spPr>
          <a:xfrm>
            <a:off x="0" y="0"/>
            <a:ext cx="7740000" cy="11340001"/>
          </a:xfrm>
          <a:prstGeom prst="rect">
            <a:avLst/>
          </a:prstGeom>
          <a:noFill/>
          <a:ln>
            <a:noFill/>
          </a:ln>
        </p:spPr>
      </p:pic>
      <p:sp>
        <p:nvSpPr>
          <p:cNvPr id="544" name="Google Shape;544;p18"/>
          <p:cNvSpPr/>
          <p:nvPr/>
        </p:nvSpPr>
        <p:spPr>
          <a:xfrm rot="2579704">
            <a:off x="2405319" y="6213441"/>
            <a:ext cx="8124964" cy="8124964"/>
          </a:xfrm>
          <a:prstGeom prst="roundRect">
            <a:avLst>
              <a:gd name="adj" fmla="val 22917"/>
            </a:avLst>
          </a:prstGeom>
          <a:gradFill>
            <a:gsLst>
              <a:gs pos="0">
                <a:srgbClr val="0070C0"/>
              </a:gs>
              <a:gs pos="100000">
                <a:srgbClr val="2A1B4D"/>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45" name="Google Shape;545;p18"/>
          <p:cNvSpPr/>
          <p:nvPr/>
        </p:nvSpPr>
        <p:spPr>
          <a:xfrm>
            <a:off x="0" y="0"/>
            <a:ext cx="7740000" cy="11340000"/>
          </a:xfrm>
          <a:prstGeom prst="rect">
            <a:avLst/>
          </a:prstGeom>
          <a:solidFill>
            <a:srgbClr val="1F3864">
              <a:alpha val="631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46" name="Google Shape;546;p18"/>
          <p:cNvSpPr/>
          <p:nvPr/>
        </p:nvSpPr>
        <p:spPr>
          <a:xfrm rot="10800000" flipH="1">
            <a:off x="-10264" y="-1"/>
            <a:ext cx="7745100" cy="11340000"/>
          </a:xfrm>
          <a:prstGeom prst="rect">
            <a:avLst/>
          </a:prstGeom>
          <a:gradFill>
            <a:gsLst>
              <a:gs pos="0">
                <a:srgbClr val="1F3864"/>
              </a:gs>
              <a:gs pos="9000">
                <a:srgbClr val="1F3864"/>
              </a:gs>
              <a:gs pos="22000">
                <a:srgbClr val="1E6BAA">
                  <a:alpha val="95686"/>
                </a:srgbClr>
              </a:gs>
              <a:gs pos="60000">
                <a:srgbClr val="FFFFFF">
                  <a:alpha val="0"/>
                </a:srgbClr>
              </a:gs>
              <a:gs pos="100000">
                <a:srgbClr val="00B0F0">
                  <a:alpha val="0"/>
                </a:srgbClr>
              </a:gs>
            </a:gsLst>
            <a:lin ang="1200117"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Calibri"/>
              <a:ea typeface="Calibri"/>
              <a:cs typeface="Calibri"/>
              <a:sym typeface="Calibri"/>
            </a:endParaRPr>
          </a:p>
        </p:txBody>
      </p:sp>
      <p:sp>
        <p:nvSpPr>
          <p:cNvPr id="547" name="Google Shape;547;p18"/>
          <p:cNvSpPr/>
          <p:nvPr/>
        </p:nvSpPr>
        <p:spPr>
          <a:xfrm>
            <a:off x="10928920" y="11740739"/>
            <a:ext cx="4340100" cy="2236500"/>
          </a:xfrm>
          <a:prstGeom prst="rect">
            <a:avLst/>
          </a:prstGeom>
          <a:solidFill>
            <a:srgbClr val="F9F9F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18"/>
          <p:cNvSpPr/>
          <p:nvPr/>
        </p:nvSpPr>
        <p:spPr>
          <a:xfrm rot="2579704">
            <a:off x="4261521" y="-1535738"/>
            <a:ext cx="8124964" cy="8124964"/>
          </a:xfrm>
          <a:prstGeom prst="roundRect">
            <a:avLst>
              <a:gd name="adj" fmla="val 22917"/>
            </a:avLst>
          </a:prstGeom>
          <a:gradFill>
            <a:gsLst>
              <a:gs pos="0">
                <a:srgbClr val="0070C0"/>
              </a:gs>
              <a:gs pos="100000">
                <a:srgbClr val="2A1B4D"/>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549" name="Google Shape;549;p18"/>
          <p:cNvGrpSpPr/>
          <p:nvPr/>
        </p:nvGrpSpPr>
        <p:grpSpPr>
          <a:xfrm>
            <a:off x="1310309" y="1562677"/>
            <a:ext cx="4979941" cy="2448482"/>
            <a:chOff x="1372671" y="1978302"/>
            <a:chExt cx="4979941" cy="2448482"/>
          </a:xfrm>
        </p:grpSpPr>
        <p:grpSp>
          <p:nvGrpSpPr>
            <p:cNvPr id="550" name="Google Shape;550;p18"/>
            <p:cNvGrpSpPr/>
            <p:nvPr/>
          </p:nvGrpSpPr>
          <p:grpSpPr>
            <a:xfrm>
              <a:off x="1372671" y="1978302"/>
              <a:ext cx="4681050" cy="415494"/>
              <a:chOff x="858605" y="867393"/>
              <a:chExt cx="4572231" cy="435300"/>
            </a:xfrm>
          </p:grpSpPr>
          <p:sp>
            <p:nvSpPr>
              <p:cNvPr id="551" name="Google Shape;551;p18"/>
              <p:cNvSpPr txBox="1"/>
              <p:nvPr/>
            </p:nvSpPr>
            <p:spPr>
              <a:xfrm>
                <a:off x="1058036" y="867393"/>
                <a:ext cx="4372800" cy="435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 sz="2100">
                    <a:solidFill>
                      <a:srgbClr val="FFFFFF"/>
                    </a:solidFill>
                    <a:latin typeface="Calibri"/>
                    <a:ea typeface="Calibri"/>
                    <a:cs typeface="Calibri"/>
                    <a:sym typeface="Calibri"/>
                  </a:rPr>
                  <a:t>COMMAND CENTER</a:t>
                </a:r>
                <a:endParaRPr sz="2100" i="0" u="none" strike="noStrike" cap="none">
                  <a:solidFill>
                    <a:srgbClr val="FFFFFF"/>
                  </a:solidFill>
                  <a:latin typeface="Calibri"/>
                  <a:ea typeface="Calibri"/>
                  <a:cs typeface="Calibri"/>
                  <a:sym typeface="Calibri"/>
                </a:endParaRPr>
              </a:p>
            </p:txBody>
          </p:sp>
          <p:grpSp>
            <p:nvGrpSpPr>
              <p:cNvPr id="552" name="Google Shape;552;p18"/>
              <p:cNvGrpSpPr/>
              <p:nvPr/>
            </p:nvGrpSpPr>
            <p:grpSpPr>
              <a:xfrm>
                <a:off x="858605" y="992068"/>
                <a:ext cx="199420" cy="166164"/>
                <a:chOff x="-328667" y="2427118"/>
                <a:chExt cx="295219" cy="245987"/>
              </a:xfrm>
            </p:grpSpPr>
            <p:sp>
              <p:nvSpPr>
                <p:cNvPr id="553" name="Google Shape;553;p18"/>
                <p:cNvSpPr/>
                <p:nvPr/>
              </p:nvSpPr>
              <p:spPr>
                <a:xfrm>
                  <a:off x="-328667" y="2427118"/>
                  <a:ext cx="295200" cy="92100"/>
                </a:xfrm>
                <a:prstGeom prst="roundRect">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54" name="Google Shape;554;p18"/>
                <p:cNvSpPr/>
                <p:nvPr/>
              </p:nvSpPr>
              <p:spPr>
                <a:xfrm>
                  <a:off x="-216748" y="2581005"/>
                  <a:ext cx="183300" cy="92100"/>
                </a:xfrm>
                <a:prstGeom prst="roundRect">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pic>
          <p:nvPicPr>
            <p:cNvPr id="555" name="Google Shape;555;p18"/>
            <p:cNvPicPr preferRelativeResize="0"/>
            <p:nvPr/>
          </p:nvPicPr>
          <p:blipFill rotWithShape="1">
            <a:blip r:embed="rId4">
              <a:alphaModFix/>
            </a:blip>
            <a:srcRect l="49919"/>
            <a:stretch/>
          </p:blipFill>
          <p:spPr>
            <a:xfrm>
              <a:off x="1389000" y="2919435"/>
              <a:ext cx="2442901" cy="1504225"/>
            </a:xfrm>
            <a:prstGeom prst="rect">
              <a:avLst/>
            </a:prstGeom>
            <a:noFill/>
            <a:ln>
              <a:noFill/>
            </a:ln>
          </p:spPr>
        </p:pic>
        <p:sp>
          <p:nvSpPr>
            <p:cNvPr id="556" name="Google Shape;556;p18"/>
            <p:cNvSpPr/>
            <p:nvPr/>
          </p:nvSpPr>
          <p:spPr>
            <a:xfrm>
              <a:off x="3384470" y="2915061"/>
              <a:ext cx="453000" cy="453000"/>
            </a:xfrm>
            <a:prstGeom prst="rect">
              <a:avLst/>
            </a:prstGeom>
            <a:solidFill>
              <a:srgbClr val="EEEEEE">
                <a:alpha val="86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57" name="Google Shape;557;p18"/>
            <p:cNvPicPr preferRelativeResize="0"/>
            <p:nvPr/>
          </p:nvPicPr>
          <p:blipFill rotWithShape="1">
            <a:blip r:embed="rId5">
              <a:alphaModFix/>
            </a:blip>
            <a:srcRect/>
            <a:stretch/>
          </p:blipFill>
          <p:spPr>
            <a:xfrm>
              <a:off x="3450602" y="2961313"/>
              <a:ext cx="338682" cy="338699"/>
            </a:xfrm>
            <a:prstGeom prst="rect">
              <a:avLst/>
            </a:prstGeom>
            <a:noFill/>
            <a:ln>
              <a:noFill/>
            </a:ln>
          </p:spPr>
        </p:pic>
        <p:grpSp>
          <p:nvGrpSpPr>
            <p:cNvPr id="558" name="Google Shape;558;p18"/>
            <p:cNvGrpSpPr/>
            <p:nvPr/>
          </p:nvGrpSpPr>
          <p:grpSpPr>
            <a:xfrm>
              <a:off x="1389000" y="2402269"/>
              <a:ext cx="2442900" cy="504300"/>
              <a:chOff x="1389000" y="2249869"/>
              <a:chExt cx="2442900" cy="504300"/>
            </a:xfrm>
          </p:grpSpPr>
          <p:sp>
            <p:nvSpPr>
              <p:cNvPr id="559" name="Google Shape;559;p18"/>
              <p:cNvSpPr/>
              <p:nvPr/>
            </p:nvSpPr>
            <p:spPr>
              <a:xfrm>
                <a:off x="1389000" y="2249869"/>
                <a:ext cx="2442900" cy="504300"/>
              </a:xfrm>
              <a:prstGeom prst="rect">
                <a:avLst/>
              </a:prstGeom>
              <a:solidFill>
                <a:srgbClr val="434343">
                  <a:alpha val="626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0" name="Google Shape;560;p18"/>
              <p:cNvSpPr txBox="1"/>
              <p:nvPr/>
            </p:nvSpPr>
            <p:spPr>
              <a:xfrm>
                <a:off x="1389000" y="2342132"/>
                <a:ext cx="2442900" cy="338700"/>
              </a:xfrm>
              <a:prstGeom prst="rect">
                <a:avLst/>
              </a:prstGeom>
              <a:noFill/>
              <a:ln>
                <a:noFill/>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en" sz="1000" b="1">
                    <a:solidFill>
                      <a:schemeClr val="lt1"/>
                    </a:solidFill>
                    <a:latin typeface="Quattrocento Sans"/>
                    <a:ea typeface="Quattrocento Sans"/>
                    <a:cs typeface="Quattrocento Sans"/>
                    <a:sym typeface="Quattrocento Sans"/>
                  </a:rPr>
                  <a:t>Dinas Bina Marga Provinsi DKI Jakarta</a:t>
                </a:r>
                <a:endParaRPr sz="1000" b="1"/>
              </a:p>
            </p:txBody>
          </p:sp>
        </p:grpSp>
        <p:pic>
          <p:nvPicPr>
            <p:cNvPr id="561" name="Google Shape;561;p18"/>
            <p:cNvPicPr preferRelativeResize="0"/>
            <p:nvPr/>
          </p:nvPicPr>
          <p:blipFill rotWithShape="1">
            <a:blip r:embed="rId6">
              <a:alphaModFix/>
            </a:blip>
            <a:srcRect l="9402" t="31366" r="9402" b="1966"/>
            <a:stretch/>
          </p:blipFill>
          <p:spPr>
            <a:xfrm>
              <a:off x="3908100" y="2922561"/>
              <a:ext cx="2442900" cy="1504224"/>
            </a:xfrm>
            <a:prstGeom prst="rect">
              <a:avLst/>
            </a:prstGeom>
            <a:noFill/>
            <a:ln>
              <a:noFill/>
            </a:ln>
          </p:spPr>
        </p:pic>
        <p:sp>
          <p:nvSpPr>
            <p:cNvPr id="562" name="Google Shape;562;p18"/>
            <p:cNvSpPr/>
            <p:nvPr/>
          </p:nvSpPr>
          <p:spPr>
            <a:xfrm>
              <a:off x="4945912" y="2915050"/>
              <a:ext cx="1406700" cy="453000"/>
            </a:xfrm>
            <a:prstGeom prst="rect">
              <a:avLst/>
            </a:prstGeom>
            <a:solidFill>
              <a:srgbClr val="EEEEEE">
                <a:alpha val="86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563" name="Google Shape;563;p18"/>
            <p:cNvGrpSpPr/>
            <p:nvPr/>
          </p:nvGrpSpPr>
          <p:grpSpPr>
            <a:xfrm>
              <a:off x="3908100" y="2402269"/>
              <a:ext cx="2442900" cy="523215"/>
              <a:chOff x="3908100" y="960210"/>
              <a:chExt cx="2442900" cy="523215"/>
            </a:xfrm>
          </p:grpSpPr>
          <p:sp>
            <p:nvSpPr>
              <p:cNvPr id="564" name="Google Shape;564;p18"/>
              <p:cNvSpPr/>
              <p:nvPr/>
            </p:nvSpPr>
            <p:spPr>
              <a:xfrm>
                <a:off x="3908100" y="960210"/>
                <a:ext cx="2442900" cy="512700"/>
              </a:xfrm>
              <a:prstGeom prst="rect">
                <a:avLst/>
              </a:prstGeom>
              <a:solidFill>
                <a:srgbClr val="434343">
                  <a:alpha val="626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5" name="Google Shape;565;p18"/>
              <p:cNvSpPr txBox="1"/>
              <p:nvPr/>
            </p:nvSpPr>
            <p:spPr>
              <a:xfrm>
                <a:off x="3908100" y="960225"/>
                <a:ext cx="2442900" cy="523200"/>
              </a:xfrm>
              <a:prstGeom prst="rect">
                <a:avLst/>
              </a:prstGeom>
              <a:noFill/>
              <a:ln>
                <a:noFill/>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en" sz="1000" b="1">
                    <a:solidFill>
                      <a:schemeClr val="lt1"/>
                    </a:solidFill>
                    <a:latin typeface="Quattrocento Sans"/>
                    <a:ea typeface="Quattrocento Sans"/>
                    <a:cs typeface="Quattrocento Sans"/>
                    <a:sym typeface="Quattrocento Sans"/>
                  </a:rPr>
                  <a:t>Dinas Tenaga Kerja, Transmigrasi dan Energi Provinsi DKI Jakarta</a:t>
                </a:r>
                <a:endParaRPr sz="1000" b="1"/>
              </a:p>
            </p:txBody>
          </p:sp>
        </p:grpSp>
      </p:grpSp>
      <p:grpSp>
        <p:nvGrpSpPr>
          <p:cNvPr id="566" name="Google Shape;566;p18"/>
          <p:cNvGrpSpPr/>
          <p:nvPr/>
        </p:nvGrpSpPr>
        <p:grpSpPr>
          <a:xfrm>
            <a:off x="1310309" y="4087639"/>
            <a:ext cx="4681050" cy="415494"/>
            <a:chOff x="858605" y="627935"/>
            <a:chExt cx="4572231" cy="435300"/>
          </a:xfrm>
        </p:grpSpPr>
        <p:sp>
          <p:nvSpPr>
            <p:cNvPr id="567" name="Google Shape;567;p18"/>
            <p:cNvSpPr txBox="1"/>
            <p:nvPr/>
          </p:nvSpPr>
          <p:spPr>
            <a:xfrm>
              <a:off x="1058036" y="627935"/>
              <a:ext cx="4372800" cy="435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 sz="2100">
                  <a:solidFill>
                    <a:srgbClr val="FFFFFF"/>
                  </a:solidFill>
                  <a:latin typeface="Calibri"/>
                  <a:ea typeface="Calibri"/>
                  <a:cs typeface="Calibri"/>
                  <a:sym typeface="Calibri"/>
                </a:rPr>
                <a:t>VIDEOTRON</a:t>
              </a:r>
              <a:endParaRPr sz="2100" i="0" u="none" strike="noStrike" cap="none">
                <a:solidFill>
                  <a:srgbClr val="FFFFFF"/>
                </a:solidFill>
                <a:latin typeface="Calibri"/>
                <a:ea typeface="Calibri"/>
                <a:cs typeface="Calibri"/>
                <a:sym typeface="Calibri"/>
              </a:endParaRPr>
            </a:p>
          </p:txBody>
        </p:sp>
        <p:grpSp>
          <p:nvGrpSpPr>
            <p:cNvPr id="568" name="Google Shape;568;p18"/>
            <p:cNvGrpSpPr/>
            <p:nvPr/>
          </p:nvGrpSpPr>
          <p:grpSpPr>
            <a:xfrm>
              <a:off x="858605" y="752610"/>
              <a:ext cx="199420" cy="166164"/>
              <a:chOff x="-328667" y="2072628"/>
              <a:chExt cx="295219" cy="245987"/>
            </a:xfrm>
          </p:grpSpPr>
          <p:sp>
            <p:nvSpPr>
              <p:cNvPr id="569" name="Google Shape;569;p18"/>
              <p:cNvSpPr/>
              <p:nvPr/>
            </p:nvSpPr>
            <p:spPr>
              <a:xfrm>
                <a:off x="-328667" y="2072628"/>
                <a:ext cx="295200" cy="92100"/>
              </a:xfrm>
              <a:prstGeom prst="roundRect">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70" name="Google Shape;570;p18"/>
              <p:cNvSpPr/>
              <p:nvPr/>
            </p:nvSpPr>
            <p:spPr>
              <a:xfrm>
                <a:off x="-216748" y="2226515"/>
                <a:ext cx="183300" cy="92100"/>
              </a:xfrm>
              <a:prstGeom prst="roundRect">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pic>
        <p:nvPicPr>
          <p:cNvPr id="571" name="Google Shape;571;p18"/>
          <p:cNvPicPr preferRelativeResize="0"/>
          <p:nvPr/>
        </p:nvPicPr>
        <p:blipFill rotWithShape="1">
          <a:blip r:embed="rId7">
            <a:alphaModFix/>
          </a:blip>
          <a:srcRect/>
          <a:stretch/>
        </p:blipFill>
        <p:spPr>
          <a:xfrm>
            <a:off x="1312599" y="4822921"/>
            <a:ext cx="4941975" cy="1498775"/>
          </a:xfrm>
          <a:prstGeom prst="rect">
            <a:avLst/>
          </a:prstGeom>
          <a:gradFill>
            <a:gsLst>
              <a:gs pos="0">
                <a:srgbClr val="1F3864"/>
              </a:gs>
              <a:gs pos="9000">
                <a:srgbClr val="1F3864"/>
              </a:gs>
              <a:gs pos="22000">
                <a:srgbClr val="1E6BAA">
                  <a:alpha val="95686"/>
                </a:srgbClr>
              </a:gs>
              <a:gs pos="60000">
                <a:srgbClr val="FFFFFF">
                  <a:alpha val="0"/>
                </a:srgbClr>
              </a:gs>
              <a:gs pos="100000">
                <a:srgbClr val="00B0F0">
                  <a:alpha val="0"/>
                </a:srgbClr>
              </a:gs>
            </a:gsLst>
            <a:lin ang="1200117" scaled="0"/>
          </a:gradFill>
          <a:ln>
            <a:noFill/>
          </a:ln>
        </p:spPr>
      </p:pic>
      <p:sp>
        <p:nvSpPr>
          <p:cNvPr id="572" name="Google Shape;572;p18"/>
          <p:cNvSpPr/>
          <p:nvPr/>
        </p:nvSpPr>
        <p:spPr>
          <a:xfrm>
            <a:off x="5616863" y="4826221"/>
            <a:ext cx="640800" cy="442500"/>
          </a:xfrm>
          <a:prstGeom prst="rect">
            <a:avLst/>
          </a:prstGeom>
          <a:solidFill>
            <a:srgbClr val="EEEEEE">
              <a:alpha val="86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3" name="Google Shape;573;p18"/>
          <p:cNvSpPr/>
          <p:nvPr/>
        </p:nvSpPr>
        <p:spPr>
          <a:xfrm>
            <a:off x="1315760" y="4498171"/>
            <a:ext cx="4941900" cy="321900"/>
          </a:xfrm>
          <a:prstGeom prst="rect">
            <a:avLst/>
          </a:prstGeom>
          <a:solidFill>
            <a:srgbClr val="434343">
              <a:alpha val="626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4" name="Google Shape;574;p18"/>
          <p:cNvSpPr txBox="1"/>
          <p:nvPr/>
        </p:nvSpPr>
        <p:spPr>
          <a:xfrm>
            <a:off x="2632225" y="4502571"/>
            <a:ext cx="2442900" cy="338700"/>
          </a:xfrm>
          <a:prstGeom prst="rect">
            <a:avLst/>
          </a:prstGeom>
          <a:noFill/>
          <a:ln>
            <a:noFill/>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en" sz="1000" b="1">
                <a:solidFill>
                  <a:schemeClr val="lt1"/>
                </a:solidFill>
                <a:latin typeface="Quattrocento Sans"/>
                <a:ea typeface="Quattrocento Sans"/>
                <a:cs typeface="Quattrocento Sans"/>
                <a:sym typeface="Quattrocento Sans"/>
              </a:rPr>
              <a:t>Kementerian Keuangan</a:t>
            </a:r>
            <a:endParaRPr sz="1000" b="1"/>
          </a:p>
        </p:txBody>
      </p:sp>
      <p:pic>
        <p:nvPicPr>
          <p:cNvPr id="575" name="Google Shape;575;p18" descr="e-lhkpn"/>
          <p:cNvPicPr preferRelativeResize="0"/>
          <p:nvPr/>
        </p:nvPicPr>
        <p:blipFill rotWithShape="1">
          <a:blip r:embed="rId8">
            <a:alphaModFix/>
          </a:blip>
          <a:srcRect l="15824" t="28160" r="15817" b="26883"/>
          <a:stretch/>
        </p:blipFill>
        <p:spPr>
          <a:xfrm>
            <a:off x="5616862" y="4841271"/>
            <a:ext cx="627075" cy="400199"/>
          </a:xfrm>
          <a:prstGeom prst="rect">
            <a:avLst/>
          </a:prstGeom>
          <a:noFill/>
          <a:ln>
            <a:noFill/>
          </a:ln>
        </p:spPr>
      </p:pic>
      <p:grpSp>
        <p:nvGrpSpPr>
          <p:cNvPr id="576" name="Google Shape;576;p18"/>
          <p:cNvGrpSpPr/>
          <p:nvPr/>
        </p:nvGrpSpPr>
        <p:grpSpPr>
          <a:xfrm>
            <a:off x="1310309" y="6439750"/>
            <a:ext cx="4980066" cy="2257607"/>
            <a:chOff x="1310309" y="5461217"/>
            <a:chExt cx="4980066" cy="2257607"/>
          </a:xfrm>
        </p:grpSpPr>
        <p:pic>
          <p:nvPicPr>
            <p:cNvPr id="577" name="Google Shape;577;p18"/>
            <p:cNvPicPr preferRelativeResize="0"/>
            <p:nvPr/>
          </p:nvPicPr>
          <p:blipFill rotWithShape="1">
            <a:blip r:embed="rId9">
              <a:alphaModFix/>
            </a:blip>
            <a:srcRect l="49919"/>
            <a:stretch/>
          </p:blipFill>
          <p:spPr>
            <a:xfrm>
              <a:off x="1334900" y="6197375"/>
              <a:ext cx="2442901" cy="1521450"/>
            </a:xfrm>
            <a:prstGeom prst="rect">
              <a:avLst/>
            </a:prstGeom>
            <a:noFill/>
            <a:ln>
              <a:noFill/>
            </a:ln>
          </p:spPr>
        </p:pic>
        <p:grpSp>
          <p:nvGrpSpPr>
            <p:cNvPr id="578" name="Google Shape;578;p18"/>
            <p:cNvGrpSpPr/>
            <p:nvPr/>
          </p:nvGrpSpPr>
          <p:grpSpPr>
            <a:xfrm>
              <a:off x="1310309" y="5461217"/>
              <a:ext cx="4681050" cy="415494"/>
              <a:chOff x="858605" y="615167"/>
              <a:chExt cx="4572231" cy="435300"/>
            </a:xfrm>
          </p:grpSpPr>
          <p:sp>
            <p:nvSpPr>
              <p:cNvPr id="579" name="Google Shape;579;p18"/>
              <p:cNvSpPr txBox="1"/>
              <p:nvPr/>
            </p:nvSpPr>
            <p:spPr>
              <a:xfrm>
                <a:off x="1058036" y="615167"/>
                <a:ext cx="4372800" cy="435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 sz="2100">
                    <a:solidFill>
                      <a:srgbClr val="FFFFFF"/>
                    </a:solidFill>
                    <a:latin typeface="Calibri"/>
                    <a:ea typeface="Calibri"/>
                    <a:cs typeface="Calibri"/>
                    <a:sym typeface="Calibri"/>
                  </a:rPr>
                  <a:t>VIDEOWALL</a:t>
                </a:r>
                <a:endParaRPr sz="2100" i="0" u="none" strike="noStrike" cap="none">
                  <a:solidFill>
                    <a:srgbClr val="FFFFFF"/>
                  </a:solidFill>
                  <a:latin typeface="Calibri"/>
                  <a:ea typeface="Calibri"/>
                  <a:cs typeface="Calibri"/>
                  <a:sym typeface="Calibri"/>
                </a:endParaRPr>
              </a:p>
            </p:txBody>
          </p:sp>
          <p:grpSp>
            <p:nvGrpSpPr>
              <p:cNvPr id="580" name="Google Shape;580;p18"/>
              <p:cNvGrpSpPr/>
              <p:nvPr/>
            </p:nvGrpSpPr>
            <p:grpSpPr>
              <a:xfrm>
                <a:off x="858605" y="739842"/>
                <a:ext cx="199420" cy="166164"/>
                <a:chOff x="-328667" y="2053726"/>
                <a:chExt cx="295219" cy="245987"/>
              </a:xfrm>
            </p:grpSpPr>
            <p:sp>
              <p:nvSpPr>
                <p:cNvPr id="581" name="Google Shape;581;p18"/>
                <p:cNvSpPr/>
                <p:nvPr/>
              </p:nvSpPr>
              <p:spPr>
                <a:xfrm>
                  <a:off x="-328667" y="2053726"/>
                  <a:ext cx="295200" cy="92100"/>
                </a:xfrm>
                <a:prstGeom prst="roundRect">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82" name="Google Shape;582;p18"/>
                <p:cNvSpPr/>
                <p:nvPr/>
              </p:nvSpPr>
              <p:spPr>
                <a:xfrm>
                  <a:off x="-216748" y="2207613"/>
                  <a:ext cx="183300" cy="92100"/>
                </a:xfrm>
                <a:prstGeom prst="roundRect">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583" name="Google Shape;583;p18"/>
            <p:cNvSpPr/>
            <p:nvPr/>
          </p:nvSpPr>
          <p:spPr>
            <a:xfrm>
              <a:off x="3322108" y="6201576"/>
              <a:ext cx="453000" cy="453000"/>
            </a:xfrm>
            <a:prstGeom prst="rect">
              <a:avLst/>
            </a:prstGeom>
            <a:solidFill>
              <a:srgbClr val="EEEEEE">
                <a:alpha val="86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584" name="Google Shape;584;p18"/>
            <p:cNvGrpSpPr/>
            <p:nvPr/>
          </p:nvGrpSpPr>
          <p:grpSpPr>
            <a:xfrm>
              <a:off x="1326638" y="5878193"/>
              <a:ext cx="2442913" cy="338700"/>
              <a:chOff x="1389000" y="1149618"/>
              <a:chExt cx="2442913" cy="338700"/>
            </a:xfrm>
          </p:grpSpPr>
          <p:sp>
            <p:nvSpPr>
              <p:cNvPr id="585" name="Google Shape;585;p18"/>
              <p:cNvSpPr/>
              <p:nvPr/>
            </p:nvSpPr>
            <p:spPr>
              <a:xfrm>
                <a:off x="1389000" y="1149625"/>
                <a:ext cx="2442900" cy="321900"/>
              </a:xfrm>
              <a:prstGeom prst="rect">
                <a:avLst/>
              </a:prstGeom>
              <a:solidFill>
                <a:srgbClr val="434343">
                  <a:alpha val="626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6" name="Google Shape;586;p18"/>
              <p:cNvSpPr txBox="1"/>
              <p:nvPr/>
            </p:nvSpPr>
            <p:spPr>
              <a:xfrm>
                <a:off x="1389013" y="1149618"/>
                <a:ext cx="2442900" cy="338700"/>
              </a:xfrm>
              <a:prstGeom prst="rect">
                <a:avLst/>
              </a:prstGeom>
              <a:noFill/>
              <a:ln>
                <a:noFill/>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en" sz="1000" b="1">
                    <a:solidFill>
                      <a:schemeClr val="lt1"/>
                    </a:solidFill>
                    <a:latin typeface="Quattrocento Sans"/>
                    <a:ea typeface="Quattrocento Sans"/>
                    <a:cs typeface="Quattrocento Sans"/>
                    <a:sym typeface="Quattrocento Sans"/>
                  </a:rPr>
                  <a:t>Kementerian Pertanian</a:t>
                </a:r>
                <a:endParaRPr sz="1000" b="1"/>
              </a:p>
            </p:txBody>
          </p:sp>
        </p:grpSp>
        <p:pic>
          <p:nvPicPr>
            <p:cNvPr id="587" name="Google Shape;587;p18"/>
            <p:cNvPicPr preferRelativeResize="0"/>
            <p:nvPr/>
          </p:nvPicPr>
          <p:blipFill rotWithShape="1">
            <a:blip r:embed="rId10">
              <a:alphaModFix/>
            </a:blip>
            <a:srcRect l="58398" t="19224" r="851"/>
            <a:stretch/>
          </p:blipFill>
          <p:spPr>
            <a:xfrm>
              <a:off x="3845750" y="6209100"/>
              <a:ext cx="2442901" cy="1499800"/>
            </a:xfrm>
            <a:prstGeom prst="rect">
              <a:avLst/>
            </a:prstGeom>
            <a:noFill/>
            <a:ln>
              <a:noFill/>
            </a:ln>
          </p:spPr>
        </p:pic>
        <p:grpSp>
          <p:nvGrpSpPr>
            <p:cNvPr id="588" name="Google Shape;588;p18"/>
            <p:cNvGrpSpPr/>
            <p:nvPr/>
          </p:nvGrpSpPr>
          <p:grpSpPr>
            <a:xfrm>
              <a:off x="3845738" y="5869800"/>
              <a:ext cx="2442900" cy="338700"/>
              <a:chOff x="3908100" y="1141225"/>
              <a:chExt cx="2442900" cy="338700"/>
            </a:xfrm>
          </p:grpSpPr>
          <p:sp>
            <p:nvSpPr>
              <p:cNvPr id="589" name="Google Shape;589;p18"/>
              <p:cNvSpPr/>
              <p:nvPr/>
            </p:nvSpPr>
            <p:spPr>
              <a:xfrm>
                <a:off x="3908100" y="1149625"/>
                <a:ext cx="2442900" cy="321900"/>
              </a:xfrm>
              <a:prstGeom prst="rect">
                <a:avLst/>
              </a:prstGeom>
              <a:solidFill>
                <a:srgbClr val="434343">
                  <a:alpha val="626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0" name="Google Shape;590;p18"/>
              <p:cNvSpPr txBox="1"/>
              <p:nvPr/>
            </p:nvSpPr>
            <p:spPr>
              <a:xfrm>
                <a:off x="3908100" y="1141225"/>
                <a:ext cx="2442900" cy="338700"/>
              </a:xfrm>
              <a:prstGeom prst="rect">
                <a:avLst/>
              </a:prstGeom>
              <a:noFill/>
              <a:ln>
                <a:noFill/>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en" sz="1000" b="1">
                    <a:solidFill>
                      <a:schemeClr val="lt1"/>
                    </a:solidFill>
                    <a:latin typeface="Quattrocento Sans"/>
                    <a:ea typeface="Quattrocento Sans"/>
                    <a:cs typeface="Quattrocento Sans"/>
                    <a:sym typeface="Quattrocento Sans"/>
                  </a:rPr>
                  <a:t>Kementerian Kesehatan</a:t>
                </a:r>
                <a:endParaRPr sz="1000" b="1"/>
              </a:p>
            </p:txBody>
          </p:sp>
        </p:grpSp>
        <p:sp>
          <p:nvSpPr>
            <p:cNvPr id="591" name="Google Shape;591;p18"/>
            <p:cNvSpPr/>
            <p:nvPr/>
          </p:nvSpPr>
          <p:spPr>
            <a:xfrm>
              <a:off x="5320475" y="6209100"/>
              <a:ext cx="969900" cy="445500"/>
            </a:xfrm>
            <a:prstGeom prst="rect">
              <a:avLst/>
            </a:prstGeom>
            <a:solidFill>
              <a:srgbClr val="EEEEEE">
                <a:alpha val="86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92" name="Google Shape;592;p18" descr="Kementerian Kesehatan Republik Indonesia - Wikipedia bahasa Indonesia,  ensiklopedia bebas"/>
            <p:cNvPicPr preferRelativeResize="0"/>
            <p:nvPr/>
          </p:nvPicPr>
          <p:blipFill rotWithShape="1">
            <a:blip r:embed="rId11">
              <a:alphaModFix/>
            </a:blip>
            <a:srcRect t="30117" b="23611"/>
            <a:stretch/>
          </p:blipFill>
          <p:spPr>
            <a:xfrm>
              <a:off x="5368296" y="6316922"/>
              <a:ext cx="874254" cy="267025"/>
            </a:xfrm>
            <a:prstGeom prst="rect">
              <a:avLst/>
            </a:prstGeom>
            <a:noFill/>
            <a:ln>
              <a:noFill/>
            </a:ln>
          </p:spPr>
        </p:pic>
        <p:pic>
          <p:nvPicPr>
            <p:cNvPr id="593" name="Google Shape;593;p18"/>
            <p:cNvPicPr preferRelativeResize="0"/>
            <p:nvPr/>
          </p:nvPicPr>
          <p:blipFill rotWithShape="1">
            <a:blip r:embed="rId12">
              <a:alphaModFix/>
            </a:blip>
            <a:srcRect/>
            <a:stretch/>
          </p:blipFill>
          <p:spPr>
            <a:xfrm>
              <a:off x="3271628" y="6211399"/>
              <a:ext cx="553948" cy="415475"/>
            </a:xfrm>
            <a:prstGeom prst="rect">
              <a:avLst/>
            </a:prstGeom>
            <a:noFill/>
            <a:ln>
              <a:noFill/>
            </a:ln>
          </p:spPr>
        </p:pic>
      </p:grpSp>
      <p:sp>
        <p:nvSpPr>
          <p:cNvPr id="594" name="Google Shape;594;p18"/>
          <p:cNvSpPr txBox="1"/>
          <p:nvPr/>
        </p:nvSpPr>
        <p:spPr>
          <a:xfrm>
            <a:off x="648973" y="1016900"/>
            <a:ext cx="4504800" cy="584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3199" b="1">
                <a:solidFill>
                  <a:srgbClr val="FEFEFE"/>
                </a:solidFill>
                <a:latin typeface="Montserrat Black"/>
                <a:ea typeface="Montserrat Black"/>
                <a:cs typeface="Montserrat Black"/>
                <a:sym typeface="Montserrat Black"/>
              </a:rPr>
              <a:t>Referensi </a:t>
            </a:r>
            <a:r>
              <a:rPr lang="en" sz="3199">
                <a:solidFill>
                  <a:srgbClr val="FFFFFF"/>
                </a:solidFill>
                <a:latin typeface="Montserrat"/>
                <a:ea typeface="Montserrat"/>
                <a:cs typeface="Montserrat"/>
                <a:sym typeface="Montserrat"/>
              </a:rPr>
              <a:t>Proyek</a:t>
            </a:r>
            <a:endParaRPr sz="600"/>
          </a:p>
        </p:txBody>
      </p:sp>
      <p:pic>
        <p:nvPicPr>
          <p:cNvPr id="595" name="Google Shape;595;p18"/>
          <p:cNvPicPr preferRelativeResize="0"/>
          <p:nvPr/>
        </p:nvPicPr>
        <p:blipFill rotWithShape="1">
          <a:blip r:embed="rId13">
            <a:alphaModFix/>
          </a:blip>
          <a:srcRect/>
          <a:stretch/>
        </p:blipFill>
        <p:spPr>
          <a:xfrm>
            <a:off x="648974" y="440269"/>
            <a:ext cx="2486221" cy="352950"/>
          </a:xfrm>
          <a:prstGeom prst="rect">
            <a:avLst/>
          </a:prstGeom>
          <a:noFill/>
          <a:ln>
            <a:noFill/>
          </a:ln>
        </p:spPr>
      </p:pic>
      <p:grpSp>
        <p:nvGrpSpPr>
          <p:cNvPr id="596" name="Google Shape;596;p18"/>
          <p:cNvGrpSpPr/>
          <p:nvPr/>
        </p:nvGrpSpPr>
        <p:grpSpPr>
          <a:xfrm>
            <a:off x="1310309" y="8777889"/>
            <a:ext cx="4947354" cy="2234057"/>
            <a:chOff x="1388996" y="3471817"/>
            <a:chExt cx="4947354" cy="2234057"/>
          </a:xfrm>
        </p:grpSpPr>
        <p:grpSp>
          <p:nvGrpSpPr>
            <p:cNvPr id="597" name="Google Shape;597;p18"/>
            <p:cNvGrpSpPr/>
            <p:nvPr/>
          </p:nvGrpSpPr>
          <p:grpSpPr>
            <a:xfrm>
              <a:off x="1388996" y="3471817"/>
              <a:ext cx="4681050" cy="415494"/>
              <a:chOff x="858605" y="627935"/>
              <a:chExt cx="4572231" cy="435300"/>
            </a:xfrm>
          </p:grpSpPr>
          <p:sp>
            <p:nvSpPr>
              <p:cNvPr id="598" name="Google Shape;598;p18"/>
              <p:cNvSpPr txBox="1"/>
              <p:nvPr/>
            </p:nvSpPr>
            <p:spPr>
              <a:xfrm>
                <a:off x="1058036" y="627935"/>
                <a:ext cx="4372800" cy="435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 sz="2100">
                    <a:solidFill>
                      <a:srgbClr val="FFFFFF"/>
                    </a:solidFill>
                    <a:latin typeface="Calibri"/>
                    <a:ea typeface="Calibri"/>
                    <a:cs typeface="Calibri"/>
                    <a:sym typeface="Calibri"/>
                  </a:rPr>
                  <a:t>DIGITAL SIGNAGE</a:t>
                </a:r>
                <a:endParaRPr sz="2100" i="0" u="none" strike="noStrike" cap="none">
                  <a:solidFill>
                    <a:srgbClr val="FFFFFF"/>
                  </a:solidFill>
                  <a:latin typeface="Calibri"/>
                  <a:ea typeface="Calibri"/>
                  <a:cs typeface="Calibri"/>
                  <a:sym typeface="Calibri"/>
                </a:endParaRPr>
              </a:p>
            </p:txBody>
          </p:sp>
          <p:grpSp>
            <p:nvGrpSpPr>
              <p:cNvPr id="599" name="Google Shape;599;p18"/>
              <p:cNvGrpSpPr/>
              <p:nvPr/>
            </p:nvGrpSpPr>
            <p:grpSpPr>
              <a:xfrm>
                <a:off x="858605" y="752610"/>
                <a:ext cx="199420" cy="166164"/>
                <a:chOff x="-328667" y="2072628"/>
                <a:chExt cx="295219" cy="245987"/>
              </a:xfrm>
            </p:grpSpPr>
            <p:sp>
              <p:nvSpPr>
                <p:cNvPr id="600" name="Google Shape;600;p18"/>
                <p:cNvSpPr/>
                <p:nvPr/>
              </p:nvSpPr>
              <p:spPr>
                <a:xfrm>
                  <a:off x="-328667" y="2072628"/>
                  <a:ext cx="295200" cy="92100"/>
                </a:xfrm>
                <a:prstGeom prst="roundRect">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01" name="Google Shape;601;p18"/>
                <p:cNvSpPr/>
                <p:nvPr/>
              </p:nvSpPr>
              <p:spPr>
                <a:xfrm>
                  <a:off x="-216748" y="2226515"/>
                  <a:ext cx="183300" cy="92100"/>
                </a:xfrm>
                <a:prstGeom prst="roundRect">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pic>
          <p:nvPicPr>
            <p:cNvPr id="602" name="Google Shape;602;p18"/>
            <p:cNvPicPr preferRelativeResize="0"/>
            <p:nvPr/>
          </p:nvPicPr>
          <p:blipFill rotWithShape="1">
            <a:blip r:embed="rId7">
              <a:alphaModFix/>
            </a:blip>
            <a:srcRect/>
            <a:stretch/>
          </p:blipFill>
          <p:spPr>
            <a:xfrm>
              <a:off x="1391286" y="4207100"/>
              <a:ext cx="4941975" cy="1498775"/>
            </a:xfrm>
            <a:prstGeom prst="rect">
              <a:avLst/>
            </a:prstGeom>
            <a:gradFill>
              <a:gsLst>
                <a:gs pos="0">
                  <a:srgbClr val="1F3864"/>
                </a:gs>
                <a:gs pos="9000">
                  <a:srgbClr val="1F3864"/>
                </a:gs>
                <a:gs pos="22000">
                  <a:srgbClr val="1E6BAA">
                    <a:alpha val="95686"/>
                  </a:srgbClr>
                </a:gs>
                <a:gs pos="60000">
                  <a:srgbClr val="FFFFFF">
                    <a:alpha val="0"/>
                  </a:srgbClr>
                </a:gs>
                <a:gs pos="100000">
                  <a:srgbClr val="00B0F0">
                    <a:alpha val="0"/>
                  </a:srgbClr>
                </a:gs>
              </a:gsLst>
              <a:lin ang="1200117" scaled="0"/>
            </a:gradFill>
            <a:ln>
              <a:noFill/>
            </a:ln>
          </p:spPr>
        </p:pic>
        <p:sp>
          <p:nvSpPr>
            <p:cNvPr id="603" name="Google Shape;603;p18"/>
            <p:cNvSpPr/>
            <p:nvPr/>
          </p:nvSpPr>
          <p:spPr>
            <a:xfrm>
              <a:off x="5695550" y="4210400"/>
              <a:ext cx="640800" cy="442500"/>
            </a:xfrm>
            <a:prstGeom prst="rect">
              <a:avLst/>
            </a:prstGeom>
            <a:solidFill>
              <a:srgbClr val="EEEEEE">
                <a:alpha val="86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4" name="Google Shape;604;p18"/>
            <p:cNvSpPr/>
            <p:nvPr/>
          </p:nvSpPr>
          <p:spPr>
            <a:xfrm>
              <a:off x="1394448" y="3882350"/>
              <a:ext cx="4941900" cy="321900"/>
            </a:xfrm>
            <a:prstGeom prst="rect">
              <a:avLst/>
            </a:prstGeom>
            <a:solidFill>
              <a:srgbClr val="434343">
                <a:alpha val="626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5" name="Google Shape;605;p18"/>
            <p:cNvSpPr txBox="1"/>
            <p:nvPr/>
          </p:nvSpPr>
          <p:spPr>
            <a:xfrm>
              <a:off x="2710913" y="3886750"/>
              <a:ext cx="2442900" cy="338700"/>
            </a:xfrm>
            <a:prstGeom prst="rect">
              <a:avLst/>
            </a:prstGeom>
            <a:noFill/>
            <a:ln>
              <a:noFill/>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en" sz="1000" b="1">
                  <a:solidFill>
                    <a:schemeClr val="lt1"/>
                  </a:solidFill>
                  <a:latin typeface="Quattrocento Sans"/>
                  <a:ea typeface="Quattrocento Sans"/>
                  <a:cs typeface="Quattrocento Sans"/>
                  <a:sym typeface="Quattrocento Sans"/>
                </a:rPr>
                <a:t>Boash School</a:t>
              </a:r>
              <a:endParaRPr sz="1000" b="1"/>
            </a:p>
          </p:txBody>
        </p:sp>
        <p:pic>
          <p:nvPicPr>
            <p:cNvPr id="606" name="Google Shape;606;p18" descr="e-lhkpn"/>
            <p:cNvPicPr preferRelativeResize="0"/>
            <p:nvPr/>
          </p:nvPicPr>
          <p:blipFill rotWithShape="1">
            <a:blip r:embed="rId8">
              <a:alphaModFix/>
            </a:blip>
            <a:srcRect l="15824" t="28160" r="15817" b="26883"/>
            <a:stretch/>
          </p:blipFill>
          <p:spPr>
            <a:xfrm>
              <a:off x="5695550" y="4225450"/>
              <a:ext cx="627075" cy="400199"/>
            </a:xfrm>
            <a:prstGeom prst="rect">
              <a:avLst/>
            </a:prstGeom>
            <a:noFill/>
            <a:ln>
              <a:noFill/>
            </a:ln>
          </p:spPr>
        </p:pic>
      </p:grpSp>
      <p:pic>
        <p:nvPicPr>
          <p:cNvPr id="607" name="Google Shape;607;p18"/>
          <p:cNvPicPr preferRelativeResize="0"/>
          <p:nvPr/>
        </p:nvPicPr>
        <p:blipFill rotWithShape="1">
          <a:blip r:embed="rId14">
            <a:alphaModFix/>
          </a:blip>
          <a:srcRect t="13162" b="19027"/>
          <a:stretch/>
        </p:blipFill>
        <p:spPr>
          <a:xfrm>
            <a:off x="1310300" y="9515725"/>
            <a:ext cx="1239775" cy="1496424"/>
          </a:xfrm>
          <a:prstGeom prst="rect">
            <a:avLst/>
          </a:prstGeom>
          <a:noFill/>
          <a:ln>
            <a:noFill/>
          </a:ln>
        </p:spPr>
      </p:pic>
      <p:pic>
        <p:nvPicPr>
          <p:cNvPr id="608" name="Google Shape;608;p18"/>
          <p:cNvPicPr preferRelativeResize="0"/>
          <p:nvPr/>
        </p:nvPicPr>
        <p:blipFill rotWithShape="1">
          <a:blip r:embed="rId15">
            <a:alphaModFix/>
          </a:blip>
          <a:srcRect l="14028" r="16178" b="7587"/>
          <a:stretch/>
        </p:blipFill>
        <p:spPr>
          <a:xfrm>
            <a:off x="2522619" y="9515525"/>
            <a:ext cx="3735056" cy="1496425"/>
          </a:xfrm>
          <a:prstGeom prst="rect">
            <a:avLst/>
          </a:prstGeom>
          <a:noFill/>
          <a:ln>
            <a:noFill/>
          </a:ln>
        </p:spPr>
      </p:pic>
      <p:pic>
        <p:nvPicPr>
          <p:cNvPr id="609" name="Google Shape;609;p18"/>
          <p:cNvPicPr preferRelativeResize="0"/>
          <p:nvPr/>
        </p:nvPicPr>
        <p:blipFill rotWithShape="1">
          <a:blip r:embed="rId16">
            <a:alphaModFix/>
          </a:blip>
          <a:srcRect t="33827" b="36611"/>
          <a:stretch/>
        </p:blipFill>
        <p:spPr>
          <a:xfrm>
            <a:off x="4935250" y="2585675"/>
            <a:ext cx="1355125" cy="283250"/>
          </a:xfrm>
          <a:prstGeom prst="rect">
            <a:avLst/>
          </a:prstGeom>
          <a:noFill/>
          <a:ln>
            <a:noFill/>
          </a:ln>
        </p:spPr>
      </p:pic>
      <p:sp>
        <p:nvSpPr>
          <p:cNvPr id="610" name="Google Shape;610;p18"/>
          <p:cNvSpPr/>
          <p:nvPr/>
        </p:nvSpPr>
        <p:spPr>
          <a:xfrm>
            <a:off x="5287750" y="9515532"/>
            <a:ext cx="969900" cy="445500"/>
          </a:xfrm>
          <a:prstGeom prst="rect">
            <a:avLst/>
          </a:prstGeom>
          <a:solidFill>
            <a:srgbClr val="EEEEEE">
              <a:alpha val="86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11" name="Google Shape;611;p18"/>
          <p:cNvPicPr preferRelativeResize="0"/>
          <p:nvPr/>
        </p:nvPicPr>
        <p:blipFill rotWithShape="1">
          <a:blip r:embed="rId17">
            <a:alphaModFix/>
          </a:blip>
          <a:srcRect t="30764" b="36687"/>
          <a:stretch/>
        </p:blipFill>
        <p:spPr>
          <a:xfrm>
            <a:off x="5371225" y="9617125"/>
            <a:ext cx="802950" cy="2422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6" name="Google Shape;616;p19"/>
          <p:cNvPicPr preferRelativeResize="0"/>
          <p:nvPr/>
        </p:nvPicPr>
        <p:blipFill rotWithShape="1">
          <a:blip r:embed="rId3">
            <a:alphaModFix/>
          </a:blip>
          <a:srcRect l="32086" r="32086"/>
          <a:stretch/>
        </p:blipFill>
        <p:spPr>
          <a:xfrm>
            <a:off x="0" y="0"/>
            <a:ext cx="7740000" cy="11340001"/>
          </a:xfrm>
          <a:prstGeom prst="rect">
            <a:avLst/>
          </a:prstGeom>
          <a:noFill/>
          <a:ln>
            <a:noFill/>
          </a:ln>
        </p:spPr>
      </p:pic>
      <p:sp>
        <p:nvSpPr>
          <p:cNvPr id="617" name="Google Shape;617;p19"/>
          <p:cNvSpPr/>
          <p:nvPr/>
        </p:nvSpPr>
        <p:spPr>
          <a:xfrm rot="2579704">
            <a:off x="2405319" y="6213441"/>
            <a:ext cx="8124964" cy="8124964"/>
          </a:xfrm>
          <a:prstGeom prst="roundRect">
            <a:avLst>
              <a:gd name="adj" fmla="val 22917"/>
            </a:avLst>
          </a:prstGeom>
          <a:gradFill>
            <a:gsLst>
              <a:gs pos="0">
                <a:srgbClr val="0070C0"/>
              </a:gs>
              <a:gs pos="100000">
                <a:srgbClr val="2A1B4D"/>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18" name="Google Shape;618;p19"/>
          <p:cNvSpPr/>
          <p:nvPr/>
        </p:nvSpPr>
        <p:spPr>
          <a:xfrm>
            <a:off x="0" y="0"/>
            <a:ext cx="7740000" cy="11340000"/>
          </a:xfrm>
          <a:prstGeom prst="rect">
            <a:avLst/>
          </a:prstGeom>
          <a:solidFill>
            <a:srgbClr val="1F3864">
              <a:alpha val="631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19" name="Google Shape;619;p19"/>
          <p:cNvSpPr/>
          <p:nvPr/>
        </p:nvSpPr>
        <p:spPr>
          <a:xfrm rot="10800000" flipH="1">
            <a:off x="-10264" y="-76201"/>
            <a:ext cx="7745100" cy="11340000"/>
          </a:xfrm>
          <a:prstGeom prst="rect">
            <a:avLst/>
          </a:prstGeom>
          <a:gradFill>
            <a:gsLst>
              <a:gs pos="0">
                <a:srgbClr val="1F3864"/>
              </a:gs>
              <a:gs pos="9000">
                <a:srgbClr val="1F3864"/>
              </a:gs>
              <a:gs pos="22000">
                <a:srgbClr val="1E6BAA">
                  <a:alpha val="95686"/>
                </a:srgbClr>
              </a:gs>
              <a:gs pos="60000">
                <a:srgbClr val="FFFFFF">
                  <a:alpha val="0"/>
                </a:srgbClr>
              </a:gs>
              <a:gs pos="100000">
                <a:srgbClr val="00B0F0">
                  <a:alpha val="0"/>
                </a:srgbClr>
              </a:gs>
            </a:gsLst>
            <a:lin ang="1200117"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Calibri"/>
              <a:ea typeface="Calibri"/>
              <a:cs typeface="Calibri"/>
              <a:sym typeface="Calibri"/>
            </a:endParaRPr>
          </a:p>
        </p:txBody>
      </p:sp>
      <p:sp>
        <p:nvSpPr>
          <p:cNvPr id="620" name="Google Shape;620;p19"/>
          <p:cNvSpPr/>
          <p:nvPr/>
        </p:nvSpPr>
        <p:spPr>
          <a:xfrm>
            <a:off x="10928920" y="11740739"/>
            <a:ext cx="4340100" cy="2236500"/>
          </a:xfrm>
          <a:prstGeom prst="rect">
            <a:avLst/>
          </a:prstGeom>
          <a:solidFill>
            <a:srgbClr val="F9F9F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19"/>
          <p:cNvSpPr/>
          <p:nvPr/>
        </p:nvSpPr>
        <p:spPr>
          <a:xfrm rot="2579704">
            <a:off x="4270596" y="-1499813"/>
            <a:ext cx="8124964" cy="8124964"/>
          </a:xfrm>
          <a:prstGeom prst="roundRect">
            <a:avLst>
              <a:gd name="adj" fmla="val 22917"/>
            </a:avLst>
          </a:prstGeom>
          <a:gradFill>
            <a:gsLst>
              <a:gs pos="0">
                <a:srgbClr val="0070C0"/>
              </a:gs>
              <a:gs pos="100000">
                <a:srgbClr val="2A1B4D"/>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22" name="Google Shape;622;p19"/>
          <p:cNvSpPr txBox="1"/>
          <p:nvPr/>
        </p:nvSpPr>
        <p:spPr>
          <a:xfrm>
            <a:off x="1582065" y="932875"/>
            <a:ext cx="4476900" cy="4155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4000"/>
              <a:buFont typeface="Arial"/>
              <a:buNone/>
            </a:pPr>
            <a:r>
              <a:rPr lang="en" sz="2100">
                <a:solidFill>
                  <a:schemeClr val="lt1"/>
                </a:solidFill>
                <a:latin typeface="Calibri"/>
                <a:ea typeface="Calibri"/>
                <a:cs typeface="Calibri"/>
                <a:sym typeface="Calibri"/>
              </a:rPr>
              <a:t>INTERACTIVE FLAT PANEL</a:t>
            </a:r>
            <a:endParaRPr sz="2100" i="0" u="none" strike="noStrike" cap="none">
              <a:solidFill>
                <a:srgbClr val="FFFFFF"/>
              </a:solidFill>
              <a:latin typeface="Calibri"/>
              <a:ea typeface="Calibri"/>
              <a:cs typeface="Calibri"/>
              <a:sym typeface="Calibri"/>
            </a:endParaRPr>
          </a:p>
        </p:txBody>
      </p:sp>
      <p:grpSp>
        <p:nvGrpSpPr>
          <p:cNvPr id="623" name="Google Shape;623;p19"/>
          <p:cNvGrpSpPr/>
          <p:nvPr/>
        </p:nvGrpSpPr>
        <p:grpSpPr>
          <a:xfrm>
            <a:off x="1377880" y="1051950"/>
            <a:ext cx="204173" cy="158612"/>
            <a:chOff x="-328667" y="2053726"/>
            <a:chExt cx="295219" cy="245987"/>
          </a:xfrm>
        </p:grpSpPr>
        <p:sp>
          <p:nvSpPr>
            <p:cNvPr id="624" name="Google Shape;624;p19"/>
            <p:cNvSpPr/>
            <p:nvPr/>
          </p:nvSpPr>
          <p:spPr>
            <a:xfrm>
              <a:off x="-328667" y="2053726"/>
              <a:ext cx="295200" cy="92100"/>
            </a:xfrm>
            <a:prstGeom prst="roundRect">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25" name="Google Shape;625;p19"/>
            <p:cNvSpPr/>
            <p:nvPr/>
          </p:nvSpPr>
          <p:spPr>
            <a:xfrm>
              <a:off x="-216748" y="2207613"/>
              <a:ext cx="183300" cy="92100"/>
            </a:xfrm>
            <a:prstGeom prst="roundRect">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26" name="Google Shape;626;p19"/>
          <p:cNvGrpSpPr/>
          <p:nvPr/>
        </p:nvGrpSpPr>
        <p:grpSpPr>
          <a:xfrm>
            <a:off x="1377866" y="8336714"/>
            <a:ext cx="4984269" cy="2260067"/>
            <a:chOff x="-11231537" y="-49311"/>
            <a:chExt cx="4984269" cy="2260067"/>
          </a:xfrm>
        </p:grpSpPr>
        <p:grpSp>
          <p:nvGrpSpPr>
            <p:cNvPr id="627" name="Google Shape;627;p19"/>
            <p:cNvGrpSpPr/>
            <p:nvPr/>
          </p:nvGrpSpPr>
          <p:grpSpPr>
            <a:xfrm>
              <a:off x="-11231537" y="700331"/>
              <a:ext cx="4959014" cy="1510425"/>
              <a:chOff x="1351413" y="7213875"/>
              <a:chExt cx="4959014" cy="1510425"/>
            </a:xfrm>
          </p:grpSpPr>
          <p:pic>
            <p:nvPicPr>
              <p:cNvPr id="628" name="Google Shape;628;p19"/>
              <p:cNvPicPr preferRelativeResize="0"/>
              <p:nvPr/>
            </p:nvPicPr>
            <p:blipFill rotWithShape="1">
              <a:blip r:embed="rId4">
                <a:alphaModFix/>
              </a:blip>
              <a:srcRect r="6032" b="-130"/>
              <a:stretch/>
            </p:blipFill>
            <p:spPr>
              <a:xfrm>
                <a:off x="3790500" y="7213875"/>
                <a:ext cx="2519926" cy="1510425"/>
              </a:xfrm>
              <a:prstGeom prst="rect">
                <a:avLst/>
              </a:prstGeom>
              <a:noFill/>
              <a:ln>
                <a:noFill/>
              </a:ln>
            </p:spPr>
          </p:pic>
          <p:pic>
            <p:nvPicPr>
              <p:cNvPr id="629" name="Google Shape;629;p19"/>
              <p:cNvPicPr preferRelativeResize="0"/>
              <p:nvPr/>
            </p:nvPicPr>
            <p:blipFill>
              <a:blip r:embed="rId5">
                <a:alphaModFix/>
              </a:blip>
              <a:stretch>
                <a:fillRect/>
              </a:stretch>
            </p:blipFill>
            <p:spPr>
              <a:xfrm>
                <a:off x="1351413" y="7213875"/>
                <a:ext cx="2674134" cy="1504201"/>
              </a:xfrm>
              <a:prstGeom prst="rect">
                <a:avLst/>
              </a:prstGeom>
              <a:noFill/>
              <a:ln>
                <a:noFill/>
              </a:ln>
            </p:spPr>
          </p:pic>
          <p:pic>
            <p:nvPicPr>
              <p:cNvPr id="630" name="Google Shape;630;p19"/>
              <p:cNvPicPr preferRelativeResize="0"/>
              <p:nvPr/>
            </p:nvPicPr>
            <p:blipFill>
              <a:blip r:embed="rId6">
                <a:alphaModFix/>
              </a:blip>
              <a:stretch>
                <a:fillRect/>
              </a:stretch>
            </p:blipFill>
            <p:spPr>
              <a:xfrm>
                <a:off x="1426143" y="7441267"/>
                <a:ext cx="1880975" cy="1123208"/>
              </a:xfrm>
              <a:prstGeom prst="rect">
                <a:avLst/>
              </a:prstGeom>
              <a:noFill/>
              <a:ln>
                <a:noFill/>
              </a:ln>
            </p:spPr>
          </p:pic>
          <p:pic>
            <p:nvPicPr>
              <p:cNvPr id="631" name="Google Shape;631;p19"/>
              <p:cNvPicPr preferRelativeResize="0"/>
              <p:nvPr/>
            </p:nvPicPr>
            <p:blipFill rotWithShape="1">
              <a:blip r:embed="rId7">
                <a:alphaModFix/>
              </a:blip>
              <a:srcRect t="20888" b="21264"/>
              <a:stretch/>
            </p:blipFill>
            <p:spPr>
              <a:xfrm>
                <a:off x="3361143" y="7388053"/>
                <a:ext cx="2181336" cy="1176422"/>
              </a:xfrm>
              <a:prstGeom prst="rect">
                <a:avLst/>
              </a:prstGeom>
              <a:noFill/>
              <a:ln>
                <a:noFill/>
              </a:ln>
            </p:spPr>
          </p:pic>
        </p:grpSp>
        <p:grpSp>
          <p:nvGrpSpPr>
            <p:cNvPr id="632" name="Google Shape;632;p19"/>
            <p:cNvGrpSpPr/>
            <p:nvPr/>
          </p:nvGrpSpPr>
          <p:grpSpPr>
            <a:xfrm>
              <a:off x="-11231529" y="-49311"/>
              <a:ext cx="4984260" cy="1181086"/>
              <a:chOff x="-11231529" y="-49311"/>
              <a:chExt cx="4984260" cy="1181086"/>
            </a:xfrm>
          </p:grpSpPr>
          <p:grpSp>
            <p:nvGrpSpPr>
              <p:cNvPr id="633" name="Google Shape;633;p19"/>
              <p:cNvGrpSpPr/>
              <p:nvPr/>
            </p:nvGrpSpPr>
            <p:grpSpPr>
              <a:xfrm>
                <a:off x="-11194641" y="-49311"/>
                <a:ext cx="4681050" cy="415494"/>
                <a:chOff x="858605" y="627935"/>
                <a:chExt cx="4572231" cy="435300"/>
              </a:xfrm>
            </p:grpSpPr>
            <p:sp>
              <p:nvSpPr>
                <p:cNvPr id="634" name="Google Shape;634;p19"/>
                <p:cNvSpPr txBox="1"/>
                <p:nvPr/>
              </p:nvSpPr>
              <p:spPr>
                <a:xfrm>
                  <a:off x="1058036" y="627935"/>
                  <a:ext cx="4372800" cy="4353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4000"/>
                    <a:buFont typeface="Arial"/>
                    <a:buNone/>
                  </a:pPr>
                  <a:r>
                    <a:rPr lang="en" sz="2100">
                      <a:solidFill>
                        <a:schemeClr val="lt1"/>
                      </a:solidFill>
                      <a:latin typeface="Calibri"/>
                      <a:ea typeface="Calibri"/>
                      <a:cs typeface="Calibri"/>
                      <a:sym typeface="Calibri"/>
                    </a:rPr>
                    <a:t>DOCUMENT AUTOMATION</a:t>
                  </a:r>
                  <a:endParaRPr sz="2100">
                    <a:solidFill>
                      <a:schemeClr val="lt1"/>
                    </a:solidFill>
                    <a:latin typeface="Calibri"/>
                    <a:ea typeface="Calibri"/>
                    <a:cs typeface="Calibri"/>
                    <a:sym typeface="Calibri"/>
                  </a:endParaRPr>
                </a:p>
              </p:txBody>
            </p:sp>
            <p:grpSp>
              <p:nvGrpSpPr>
                <p:cNvPr id="635" name="Google Shape;635;p19"/>
                <p:cNvGrpSpPr/>
                <p:nvPr/>
              </p:nvGrpSpPr>
              <p:grpSpPr>
                <a:xfrm>
                  <a:off x="858605" y="752610"/>
                  <a:ext cx="199420" cy="166164"/>
                  <a:chOff x="-328667" y="2072628"/>
                  <a:chExt cx="295219" cy="245987"/>
                </a:xfrm>
              </p:grpSpPr>
              <p:sp>
                <p:nvSpPr>
                  <p:cNvPr id="636" name="Google Shape;636;p19"/>
                  <p:cNvSpPr/>
                  <p:nvPr/>
                </p:nvSpPr>
                <p:spPr>
                  <a:xfrm>
                    <a:off x="-328667" y="2072628"/>
                    <a:ext cx="295200" cy="92100"/>
                  </a:xfrm>
                  <a:prstGeom prst="roundRect">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37" name="Google Shape;637;p19"/>
                  <p:cNvSpPr/>
                  <p:nvPr/>
                </p:nvSpPr>
                <p:spPr>
                  <a:xfrm>
                    <a:off x="-216748" y="2226515"/>
                    <a:ext cx="183300" cy="92100"/>
                  </a:xfrm>
                  <a:prstGeom prst="roundRect">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638" name="Google Shape;638;p19"/>
              <p:cNvSpPr/>
              <p:nvPr/>
            </p:nvSpPr>
            <p:spPr>
              <a:xfrm>
                <a:off x="-7217169" y="689275"/>
                <a:ext cx="969900" cy="442500"/>
              </a:xfrm>
              <a:prstGeom prst="rect">
                <a:avLst/>
              </a:prstGeom>
              <a:solidFill>
                <a:srgbClr val="EEEEEE">
                  <a:alpha val="86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9" name="Google Shape;639;p19"/>
              <p:cNvSpPr/>
              <p:nvPr/>
            </p:nvSpPr>
            <p:spPr>
              <a:xfrm>
                <a:off x="-11231529" y="370150"/>
                <a:ext cx="4984200" cy="321900"/>
              </a:xfrm>
              <a:prstGeom prst="rect">
                <a:avLst/>
              </a:prstGeom>
              <a:solidFill>
                <a:srgbClr val="434343">
                  <a:alpha val="626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40" name="Google Shape;640;p19"/>
              <p:cNvSpPr txBox="1"/>
              <p:nvPr/>
            </p:nvSpPr>
            <p:spPr>
              <a:xfrm>
                <a:off x="-9872725" y="374546"/>
                <a:ext cx="2442900" cy="338700"/>
              </a:xfrm>
              <a:prstGeom prst="rect">
                <a:avLst/>
              </a:prstGeom>
              <a:noFill/>
              <a:ln>
                <a:noFill/>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en" sz="1000" b="1">
                    <a:solidFill>
                      <a:schemeClr val="lt1"/>
                    </a:solidFill>
                    <a:latin typeface="Quattrocento Sans"/>
                    <a:ea typeface="Quattrocento Sans"/>
                    <a:cs typeface="Quattrocento Sans"/>
                    <a:sym typeface="Quattrocento Sans"/>
                  </a:rPr>
                  <a:t>Bapenda DKI Jakarta</a:t>
                </a:r>
                <a:endParaRPr sz="1000" b="1">
                  <a:solidFill>
                    <a:schemeClr val="lt1"/>
                  </a:solidFill>
                  <a:latin typeface="Quattrocento Sans"/>
                  <a:ea typeface="Quattrocento Sans"/>
                  <a:cs typeface="Quattrocento Sans"/>
                  <a:sym typeface="Quattrocento Sans"/>
                </a:endParaRPr>
              </a:p>
            </p:txBody>
          </p:sp>
          <p:pic>
            <p:nvPicPr>
              <p:cNvPr id="641" name="Google Shape;641;p19"/>
              <p:cNvPicPr preferRelativeResize="0"/>
              <p:nvPr/>
            </p:nvPicPr>
            <p:blipFill rotWithShape="1">
              <a:blip r:embed="rId8">
                <a:alphaModFix/>
              </a:blip>
              <a:srcRect t="20949" b="26598"/>
              <a:stretch/>
            </p:blipFill>
            <p:spPr>
              <a:xfrm>
                <a:off x="-7152200" y="650100"/>
                <a:ext cx="904825" cy="442500"/>
              </a:xfrm>
              <a:prstGeom prst="rect">
                <a:avLst/>
              </a:prstGeom>
              <a:noFill/>
              <a:ln>
                <a:noFill/>
              </a:ln>
            </p:spPr>
          </p:pic>
        </p:grpSp>
      </p:grpSp>
      <p:pic>
        <p:nvPicPr>
          <p:cNvPr id="642" name="Google Shape;642;p19"/>
          <p:cNvPicPr preferRelativeResize="0"/>
          <p:nvPr/>
        </p:nvPicPr>
        <p:blipFill rotWithShape="1">
          <a:blip r:embed="rId9">
            <a:alphaModFix/>
          </a:blip>
          <a:srcRect r="4232" b="5276"/>
          <a:stretch/>
        </p:blipFill>
        <p:spPr>
          <a:xfrm>
            <a:off x="1385363" y="6621743"/>
            <a:ext cx="4941975" cy="1510425"/>
          </a:xfrm>
          <a:prstGeom prst="rect">
            <a:avLst/>
          </a:prstGeom>
          <a:noFill/>
          <a:ln>
            <a:noFill/>
          </a:ln>
        </p:spPr>
      </p:pic>
      <p:grpSp>
        <p:nvGrpSpPr>
          <p:cNvPr id="643" name="Google Shape;643;p19"/>
          <p:cNvGrpSpPr/>
          <p:nvPr/>
        </p:nvGrpSpPr>
        <p:grpSpPr>
          <a:xfrm>
            <a:off x="1379959" y="5865867"/>
            <a:ext cx="4681050" cy="415494"/>
            <a:chOff x="858605" y="627935"/>
            <a:chExt cx="4572231" cy="435300"/>
          </a:xfrm>
        </p:grpSpPr>
        <p:sp>
          <p:nvSpPr>
            <p:cNvPr id="644" name="Google Shape;644;p19"/>
            <p:cNvSpPr txBox="1"/>
            <p:nvPr/>
          </p:nvSpPr>
          <p:spPr>
            <a:xfrm>
              <a:off x="1058036" y="627935"/>
              <a:ext cx="4372800" cy="4353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4000"/>
                <a:buFont typeface="Arial"/>
                <a:buNone/>
              </a:pPr>
              <a:r>
                <a:rPr lang="en" sz="2100">
                  <a:solidFill>
                    <a:schemeClr val="lt1"/>
                  </a:solidFill>
                  <a:latin typeface="Calibri"/>
                  <a:ea typeface="Calibri"/>
                  <a:cs typeface="Calibri"/>
                  <a:sym typeface="Calibri"/>
                </a:rPr>
                <a:t>BIG DATA MANAGEMENT</a:t>
              </a:r>
              <a:endParaRPr sz="2100">
                <a:solidFill>
                  <a:schemeClr val="lt1"/>
                </a:solidFill>
                <a:latin typeface="Calibri"/>
                <a:ea typeface="Calibri"/>
                <a:cs typeface="Calibri"/>
                <a:sym typeface="Calibri"/>
              </a:endParaRPr>
            </a:p>
          </p:txBody>
        </p:sp>
        <p:grpSp>
          <p:nvGrpSpPr>
            <p:cNvPr id="645" name="Google Shape;645;p19"/>
            <p:cNvGrpSpPr/>
            <p:nvPr/>
          </p:nvGrpSpPr>
          <p:grpSpPr>
            <a:xfrm>
              <a:off x="858605" y="752610"/>
              <a:ext cx="199420" cy="166164"/>
              <a:chOff x="-328667" y="2072628"/>
              <a:chExt cx="295219" cy="245987"/>
            </a:xfrm>
          </p:grpSpPr>
          <p:sp>
            <p:nvSpPr>
              <p:cNvPr id="646" name="Google Shape;646;p19"/>
              <p:cNvSpPr/>
              <p:nvPr/>
            </p:nvSpPr>
            <p:spPr>
              <a:xfrm>
                <a:off x="-328667" y="2072628"/>
                <a:ext cx="295200" cy="92100"/>
              </a:xfrm>
              <a:prstGeom prst="roundRect">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47" name="Google Shape;647;p19"/>
              <p:cNvSpPr/>
              <p:nvPr/>
            </p:nvSpPr>
            <p:spPr>
              <a:xfrm>
                <a:off x="-216748" y="2226515"/>
                <a:ext cx="183300" cy="92100"/>
              </a:xfrm>
              <a:prstGeom prst="roundRect">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648" name="Google Shape;648;p19"/>
          <p:cNvSpPr/>
          <p:nvPr/>
        </p:nvSpPr>
        <p:spPr>
          <a:xfrm>
            <a:off x="5667152" y="6604450"/>
            <a:ext cx="660300" cy="442500"/>
          </a:xfrm>
          <a:prstGeom prst="rect">
            <a:avLst/>
          </a:prstGeom>
          <a:solidFill>
            <a:srgbClr val="EEEEEE">
              <a:alpha val="86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49" name="Google Shape;649;p19"/>
          <p:cNvSpPr/>
          <p:nvPr/>
        </p:nvSpPr>
        <p:spPr>
          <a:xfrm>
            <a:off x="1385410" y="6276400"/>
            <a:ext cx="4941900" cy="321900"/>
          </a:xfrm>
          <a:prstGeom prst="rect">
            <a:avLst/>
          </a:prstGeom>
          <a:solidFill>
            <a:srgbClr val="434343">
              <a:alpha val="626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0" name="Google Shape;650;p19"/>
          <p:cNvSpPr txBox="1"/>
          <p:nvPr/>
        </p:nvSpPr>
        <p:spPr>
          <a:xfrm>
            <a:off x="2701875" y="6280800"/>
            <a:ext cx="2442900" cy="338700"/>
          </a:xfrm>
          <a:prstGeom prst="rect">
            <a:avLst/>
          </a:prstGeom>
          <a:noFill/>
          <a:ln>
            <a:noFill/>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en" sz="1000" b="1">
                <a:solidFill>
                  <a:schemeClr val="lt1"/>
                </a:solidFill>
                <a:latin typeface="Quattrocento Sans"/>
                <a:ea typeface="Quattrocento Sans"/>
                <a:cs typeface="Quattrocento Sans"/>
                <a:sym typeface="Quattrocento Sans"/>
              </a:rPr>
              <a:t>Dinas Bina Marga Jakarta</a:t>
            </a:r>
            <a:endParaRPr sz="1000" b="1">
              <a:solidFill>
                <a:schemeClr val="lt1"/>
              </a:solidFill>
              <a:latin typeface="Quattrocento Sans"/>
              <a:ea typeface="Quattrocento Sans"/>
              <a:cs typeface="Quattrocento Sans"/>
              <a:sym typeface="Quattrocento Sans"/>
            </a:endParaRPr>
          </a:p>
        </p:txBody>
      </p:sp>
      <p:pic>
        <p:nvPicPr>
          <p:cNvPr id="651" name="Google Shape;651;p19"/>
          <p:cNvPicPr preferRelativeResize="0"/>
          <p:nvPr/>
        </p:nvPicPr>
        <p:blipFill rotWithShape="1">
          <a:blip r:embed="rId10">
            <a:alphaModFix/>
          </a:blip>
          <a:srcRect/>
          <a:stretch/>
        </p:blipFill>
        <p:spPr>
          <a:xfrm>
            <a:off x="5792225" y="6631187"/>
            <a:ext cx="410574" cy="382776"/>
          </a:xfrm>
          <a:prstGeom prst="rect">
            <a:avLst/>
          </a:prstGeom>
          <a:noFill/>
          <a:ln>
            <a:noFill/>
          </a:ln>
        </p:spPr>
      </p:pic>
      <p:pic>
        <p:nvPicPr>
          <p:cNvPr id="652" name="Google Shape;652;p19"/>
          <p:cNvPicPr preferRelativeResize="0"/>
          <p:nvPr/>
        </p:nvPicPr>
        <p:blipFill rotWithShape="1">
          <a:blip r:embed="rId11">
            <a:alphaModFix/>
          </a:blip>
          <a:srcRect l="58398" t="19224" r="851"/>
          <a:stretch/>
        </p:blipFill>
        <p:spPr>
          <a:xfrm>
            <a:off x="3917099" y="4165975"/>
            <a:ext cx="2317277" cy="1499800"/>
          </a:xfrm>
          <a:prstGeom prst="rect">
            <a:avLst/>
          </a:prstGeom>
          <a:noFill/>
          <a:ln>
            <a:noFill/>
          </a:ln>
        </p:spPr>
      </p:pic>
      <p:grpSp>
        <p:nvGrpSpPr>
          <p:cNvPr id="653" name="Google Shape;653;p19"/>
          <p:cNvGrpSpPr/>
          <p:nvPr/>
        </p:nvGrpSpPr>
        <p:grpSpPr>
          <a:xfrm>
            <a:off x="1379959" y="3407737"/>
            <a:ext cx="4681050" cy="415494"/>
            <a:chOff x="858605" y="615167"/>
            <a:chExt cx="4572231" cy="435300"/>
          </a:xfrm>
        </p:grpSpPr>
        <p:sp>
          <p:nvSpPr>
            <p:cNvPr id="654" name="Google Shape;654;p19"/>
            <p:cNvSpPr txBox="1"/>
            <p:nvPr/>
          </p:nvSpPr>
          <p:spPr>
            <a:xfrm>
              <a:off x="1058036" y="615167"/>
              <a:ext cx="4372800" cy="4353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4000"/>
                <a:buFont typeface="Arial"/>
                <a:buNone/>
              </a:pPr>
              <a:r>
                <a:rPr lang="en" sz="2100">
                  <a:solidFill>
                    <a:schemeClr val="lt1"/>
                  </a:solidFill>
                  <a:latin typeface="Calibri"/>
                  <a:ea typeface="Calibri"/>
                  <a:cs typeface="Calibri"/>
                  <a:sym typeface="Calibri"/>
                </a:rPr>
                <a:t>SERVER STORAGE</a:t>
              </a:r>
              <a:endParaRPr sz="2100">
                <a:solidFill>
                  <a:srgbClr val="FFFFFF"/>
                </a:solidFill>
                <a:latin typeface="Calibri"/>
                <a:ea typeface="Calibri"/>
                <a:cs typeface="Calibri"/>
                <a:sym typeface="Calibri"/>
              </a:endParaRPr>
            </a:p>
          </p:txBody>
        </p:sp>
        <p:grpSp>
          <p:nvGrpSpPr>
            <p:cNvPr id="655" name="Google Shape;655;p19"/>
            <p:cNvGrpSpPr/>
            <p:nvPr/>
          </p:nvGrpSpPr>
          <p:grpSpPr>
            <a:xfrm>
              <a:off x="858605" y="739842"/>
              <a:ext cx="199420" cy="166164"/>
              <a:chOff x="-328667" y="2053726"/>
              <a:chExt cx="295219" cy="245987"/>
            </a:xfrm>
          </p:grpSpPr>
          <p:sp>
            <p:nvSpPr>
              <p:cNvPr id="656" name="Google Shape;656;p19"/>
              <p:cNvSpPr/>
              <p:nvPr/>
            </p:nvSpPr>
            <p:spPr>
              <a:xfrm>
                <a:off x="-328667" y="2053726"/>
                <a:ext cx="295200" cy="92100"/>
              </a:xfrm>
              <a:prstGeom prst="roundRect">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57" name="Google Shape;657;p19"/>
              <p:cNvSpPr/>
              <p:nvPr/>
            </p:nvSpPr>
            <p:spPr>
              <a:xfrm>
                <a:off x="-216748" y="2207613"/>
                <a:ext cx="183300" cy="92100"/>
              </a:xfrm>
              <a:prstGeom prst="roundRect">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658" name="Google Shape;658;p19"/>
          <p:cNvSpPr/>
          <p:nvPr/>
        </p:nvSpPr>
        <p:spPr>
          <a:xfrm>
            <a:off x="3917113" y="4148163"/>
            <a:ext cx="2442900" cy="1537200"/>
          </a:xfrm>
          <a:prstGeom prst="rect">
            <a:avLst/>
          </a:prstGeom>
          <a:solidFill>
            <a:srgbClr val="434343">
              <a:alpha val="626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659" name="Google Shape;659;p19"/>
          <p:cNvGrpSpPr/>
          <p:nvPr/>
        </p:nvGrpSpPr>
        <p:grpSpPr>
          <a:xfrm>
            <a:off x="1396288" y="3816320"/>
            <a:ext cx="4963751" cy="1849456"/>
            <a:chOff x="1396288" y="3816320"/>
            <a:chExt cx="4963751" cy="1849456"/>
          </a:xfrm>
        </p:grpSpPr>
        <p:pic>
          <p:nvPicPr>
            <p:cNvPr id="660" name="Google Shape;660;p19"/>
            <p:cNvPicPr preferRelativeResize="0"/>
            <p:nvPr/>
          </p:nvPicPr>
          <p:blipFill rotWithShape="1">
            <a:blip r:embed="rId12">
              <a:alphaModFix/>
            </a:blip>
            <a:srcRect l="49919"/>
            <a:stretch/>
          </p:blipFill>
          <p:spPr>
            <a:xfrm>
              <a:off x="1404550" y="4143895"/>
              <a:ext cx="2442901" cy="1521450"/>
            </a:xfrm>
            <a:prstGeom prst="rect">
              <a:avLst/>
            </a:prstGeom>
            <a:noFill/>
            <a:ln>
              <a:noFill/>
            </a:ln>
          </p:spPr>
        </p:pic>
        <p:grpSp>
          <p:nvGrpSpPr>
            <p:cNvPr id="661" name="Google Shape;661;p19"/>
            <p:cNvGrpSpPr/>
            <p:nvPr/>
          </p:nvGrpSpPr>
          <p:grpSpPr>
            <a:xfrm>
              <a:off x="1396288" y="3816320"/>
              <a:ext cx="4963751" cy="1849456"/>
              <a:chOff x="1396288" y="3816320"/>
              <a:chExt cx="4963751" cy="1849456"/>
            </a:xfrm>
          </p:grpSpPr>
          <p:grpSp>
            <p:nvGrpSpPr>
              <p:cNvPr id="662" name="Google Shape;662;p19"/>
              <p:cNvGrpSpPr/>
              <p:nvPr/>
            </p:nvGrpSpPr>
            <p:grpSpPr>
              <a:xfrm>
                <a:off x="1396288" y="3824713"/>
                <a:ext cx="2442913" cy="338700"/>
                <a:chOff x="1389000" y="1149618"/>
                <a:chExt cx="2442913" cy="338700"/>
              </a:xfrm>
            </p:grpSpPr>
            <p:sp>
              <p:nvSpPr>
                <p:cNvPr id="663" name="Google Shape;663;p19"/>
                <p:cNvSpPr/>
                <p:nvPr/>
              </p:nvSpPr>
              <p:spPr>
                <a:xfrm>
                  <a:off x="1389000" y="1149625"/>
                  <a:ext cx="2442900" cy="321900"/>
                </a:xfrm>
                <a:prstGeom prst="rect">
                  <a:avLst/>
                </a:prstGeom>
                <a:solidFill>
                  <a:srgbClr val="434343">
                    <a:alpha val="626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4" name="Google Shape;664;p19"/>
                <p:cNvSpPr txBox="1"/>
                <p:nvPr/>
              </p:nvSpPr>
              <p:spPr>
                <a:xfrm>
                  <a:off x="1389013" y="1149618"/>
                  <a:ext cx="2442900" cy="338700"/>
                </a:xfrm>
                <a:prstGeom prst="rect">
                  <a:avLst/>
                </a:prstGeom>
                <a:noFill/>
                <a:ln>
                  <a:noFill/>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en" sz="1000" b="1">
                      <a:solidFill>
                        <a:schemeClr val="lt1"/>
                      </a:solidFill>
                      <a:latin typeface="Quattrocento Sans"/>
                      <a:ea typeface="Quattrocento Sans"/>
                      <a:cs typeface="Quattrocento Sans"/>
                      <a:sym typeface="Quattrocento Sans"/>
                    </a:rPr>
                    <a:t>Bapenda DKI Jakarta</a:t>
                  </a:r>
                  <a:endParaRPr sz="1000" b="1">
                    <a:solidFill>
                      <a:schemeClr val="lt1"/>
                    </a:solidFill>
                    <a:latin typeface="Quattrocento Sans"/>
                    <a:ea typeface="Quattrocento Sans"/>
                    <a:cs typeface="Quattrocento Sans"/>
                    <a:sym typeface="Quattrocento Sans"/>
                  </a:endParaRPr>
                </a:p>
              </p:txBody>
            </p:sp>
          </p:grpSp>
          <p:grpSp>
            <p:nvGrpSpPr>
              <p:cNvPr id="665" name="Google Shape;665;p19"/>
              <p:cNvGrpSpPr/>
              <p:nvPr/>
            </p:nvGrpSpPr>
            <p:grpSpPr>
              <a:xfrm>
                <a:off x="3915388" y="3816320"/>
                <a:ext cx="2442900" cy="338700"/>
                <a:chOff x="3908100" y="1141225"/>
                <a:chExt cx="2442900" cy="338700"/>
              </a:xfrm>
            </p:grpSpPr>
            <p:sp>
              <p:nvSpPr>
                <p:cNvPr id="666" name="Google Shape;666;p19"/>
                <p:cNvSpPr/>
                <p:nvPr/>
              </p:nvSpPr>
              <p:spPr>
                <a:xfrm>
                  <a:off x="3908100" y="1149625"/>
                  <a:ext cx="2442900" cy="321900"/>
                </a:xfrm>
                <a:prstGeom prst="rect">
                  <a:avLst/>
                </a:prstGeom>
                <a:solidFill>
                  <a:srgbClr val="434343">
                    <a:alpha val="626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7" name="Google Shape;667;p19"/>
                <p:cNvSpPr txBox="1"/>
                <p:nvPr/>
              </p:nvSpPr>
              <p:spPr>
                <a:xfrm>
                  <a:off x="3908100" y="1141225"/>
                  <a:ext cx="2442900" cy="338700"/>
                </a:xfrm>
                <a:prstGeom prst="rect">
                  <a:avLst/>
                </a:prstGeom>
                <a:noFill/>
                <a:ln>
                  <a:noFill/>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en" sz="1000" b="1">
                      <a:solidFill>
                        <a:schemeClr val="lt1"/>
                      </a:solidFill>
                      <a:latin typeface="Quattrocento Sans"/>
                      <a:ea typeface="Quattrocento Sans"/>
                      <a:cs typeface="Quattrocento Sans"/>
                      <a:sym typeface="Quattrocento Sans"/>
                    </a:rPr>
                    <a:t>RSCM Jakarta</a:t>
                  </a:r>
                  <a:endParaRPr sz="1000" b="1"/>
                </a:p>
              </p:txBody>
            </p:sp>
          </p:grpSp>
          <p:pic>
            <p:nvPicPr>
              <p:cNvPr id="668" name="Google Shape;668;p19"/>
              <p:cNvPicPr preferRelativeResize="0"/>
              <p:nvPr/>
            </p:nvPicPr>
            <p:blipFill rotWithShape="1">
              <a:blip r:embed="rId13">
                <a:alphaModFix/>
              </a:blip>
              <a:srcRect l="-4687" t="20891" r="-4841" b="11867"/>
              <a:stretch/>
            </p:blipFill>
            <p:spPr>
              <a:xfrm>
                <a:off x="3917113" y="4163413"/>
                <a:ext cx="2442926" cy="1499802"/>
              </a:xfrm>
              <a:prstGeom prst="rect">
                <a:avLst/>
              </a:prstGeom>
              <a:noFill/>
              <a:ln>
                <a:noFill/>
              </a:ln>
            </p:spPr>
          </p:pic>
          <p:sp>
            <p:nvSpPr>
              <p:cNvPr id="669" name="Google Shape;669;p19"/>
              <p:cNvSpPr/>
              <p:nvPr/>
            </p:nvSpPr>
            <p:spPr>
              <a:xfrm>
                <a:off x="5566666" y="4148088"/>
                <a:ext cx="781800" cy="453000"/>
              </a:xfrm>
              <a:prstGeom prst="rect">
                <a:avLst/>
              </a:prstGeom>
              <a:solidFill>
                <a:srgbClr val="EEEEEE">
                  <a:alpha val="86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70" name="Google Shape;670;p19"/>
              <p:cNvPicPr preferRelativeResize="0"/>
              <p:nvPr/>
            </p:nvPicPr>
            <p:blipFill>
              <a:blip r:embed="rId14">
                <a:alphaModFix/>
              </a:blip>
              <a:stretch>
                <a:fillRect/>
              </a:stretch>
            </p:blipFill>
            <p:spPr>
              <a:xfrm>
                <a:off x="5662494" y="4203075"/>
                <a:ext cx="590138" cy="343025"/>
              </a:xfrm>
              <a:prstGeom prst="rect">
                <a:avLst/>
              </a:prstGeom>
              <a:noFill/>
              <a:ln>
                <a:noFill/>
              </a:ln>
            </p:spPr>
          </p:pic>
          <p:grpSp>
            <p:nvGrpSpPr>
              <p:cNvPr id="671" name="Google Shape;671;p19"/>
              <p:cNvGrpSpPr/>
              <p:nvPr/>
            </p:nvGrpSpPr>
            <p:grpSpPr>
              <a:xfrm>
                <a:off x="1433975" y="4154837"/>
                <a:ext cx="2384252" cy="1510940"/>
                <a:chOff x="1698142" y="4270758"/>
                <a:chExt cx="1998200" cy="1266398"/>
              </a:xfrm>
            </p:grpSpPr>
            <p:pic>
              <p:nvPicPr>
                <p:cNvPr id="672" name="Google Shape;672;p19"/>
                <p:cNvPicPr preferRelativeResize="0"/>
                <p:nvPr/>
              </p:nvPicPr>
              <p:blipFill rotWithShape="1">
                <a:blip r:embed="rId15">
                  <a:alphaModFix/>
                </a:blip>
                <a:srcRect b="19126"/>
                <a:stretch/>
              </p:blipFill>
              <p:spPr>
                <a:xfrm>
                  <a:off x="1698142" y="4915875"/>
                  <a:ext cx="1998200" cy="621281"/>
                </a:xfrm>
                <a:prstGeom prst="rect">
                  <a:avLst/>
                </a:prstGeom>
                <a:noFill/>
                <a:ln>
                  <a:noFill/>
                </a:ln>
              </p:spPr>
            </p:pic>
            <p:pic>
              <p:nvPicPr>
                <p:cNvPr id="673" name="Google Shape;673;p19"/>
                <p:cNvPicPr preferRelativeResize="0"/>
                <p:nvPr/>
              </p:nvPicPr>
              <p:blipFill rotWithShape="1">
                <a:blip r:embed="rId16">
                  <a:alphaModFix/>
                </a:blip>
                <a:srcRect t="16022"/>
                <a:stretch/>
              </p:blipFill>
              <p:spPr>
                <a:xfrm>
                  <a:off x="1698142" y="4270758"/>
                  <a:ext cx="1998198" cy="645094"/>
                </a:xfrm>
                <a:prstGeom prst="rect">
                  <a:avLst/>
                </a:prstGeom>
                <a:noFill/>
                <a:ln>
                  <a:noFill/>
                </a:ln>
              </p:spPr>
            </p:pic>
          </p:grpSp>
          <p:grpSp>
            <p:nvGrpSpPr>
              <p:cNvPr id="674" name="Google Shape;674;p19"/>
              <p:cNvGrpSpPr/>
              <p:nvPr/>
            </p:nvGrpSpPr>
            <p:grpSpPr>
              <a:xfrm>
                <a:off x="2876656" y="4109594"/>
                <a:ext cx="969900" cy="481675"/>
                <a:chOff x="-7217169" y="650100"/>
                <a:chExt cx="969900" cy="481675"/>
              </a:xfrm>
            </p:grpSpPr>
            <p:sp>
              <p:nvSpPr>
                <p:cNvPr id="675" name="Google Shape;675;p19"/>
                <p:cNvSpPr/>
                <p:nvPr/>
              </p:nvSpPr>
              <p:spPr>
                <a:xfrm>
                  <a:off x="-7217169" y="689275"/>
                  <a:ext cx="969900" cy="442500"/>
                </a:xfrm>
                <a:prstGeom prst="rect">
                  <a:avLst/>
                </a:prstGeom>
                <a:solidFill>
                  <a:srgbClr val="EEEEEE">
                    <a:alpha val="86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76" name="Google Shape;676;p19"/>
                <p:cNvPicPr preferRelativeResize="0"/>
                <p:nvPr/>
              </p:nvPicPr>
              <p:blipFill rotWithShape="1">
                <a:blip r:embed="rId8">
                  <a:alphaModFix/>
                </a:blip>
                <a:srcRect t="20949" b="26598"/>
                <a:stretch/>
              </p:blipFill>
              <p:spPr>
                <a:xfrm>
                  <a:off x="-7152200" y="650100"/>
                  <a:ext cx="904825" cy="442500"/>
                </a:xfrm>
                <a:prstGeom prst="rect">
                  <a:avLst/>
                </a:prstGeom>
                <a:noFill/>
                <a:ln>
                  <a:noFill/>
                </a:ln>
              </p:spPr>
            </p:pic>
          </p:grpSp>
        </p:grpSp>
      </p:grpSp>
      <p:cxnSp>
        <p:nvCxnSpPr>
          <p:cNvPr id="677" name="Google Shape;677;p19"/>
          <p:cNvCxnSpPr/>
          <p:nvPr/>
        </p:nvCxnSpPr>
        <p:spPr>
          <a:xfrm>
            <a:off x="4731000" y="-708475"/>
            <a:ext cx="755700" cy="755700"/>
          </a:xfrm>
          <a:prstGeom prst="straightConnector1">
            <a:avLst/>
          </a:prstGeom>
          <a:noFill/>
          <a:ln w="9525" cap="flat" cmpd="sng">
            <a:solidFill>
              <a:schemeClr val="dk2"/>
            </a:solidFill>
            <a:prstDash val="solid"/>
            <a:round/>
            <a:headEnd type="none" w="med" len="med"/>
            <a:tailEnd type="none" w="med" len="med"/>
          </a:ln>
        </p:spPr>
      </p:cxnSp>
      <p:grpSp>
        <p:nvGrpSpPr>
          <p:cNvPr id="678" name="Google Shape;678;p19"/>
          <p:cNvGrpSpPr/>
          <p:nvPr/>
        </p:nvGrpSpPr>
        <p:grpSpPr>
          <a:xfrm>
            <a:off x="1394591" y="1342150"/>
            <a:ext cx="4967171" cy="1863545"/>
            <a:chOff x="6984304" y="-1324762"/>
            <a:chExt cx="4967171" cy="1863545"/>
          </a:xfrm>
        </p:grpSpPr>
        <p:grpSp>
          <p:nvGrpSpPr>
            <p:cNvPr id="679" name="Google Shape;679;p19"/>
            <p:cNvGrpSpPr/>
            <p:nvPr/>
          </p:nvGrpSpPr>
          <p:grpSpPr>
            <a:xfrm>
              <a:off x="9477033" y="-1322575"/>
              <a:ext cx="1233630" cy="321900"/>
              <a:chOff x="4715975" y="1349850"/>
              <a:chExt cx="1640247" cy="321900"/>
            </a:xfrm>
          </p:grpSpPr>
          <p:sp>
            <p:nvSpPr>
              <p:cNvPr id="680" name="Google Shape;680;p19"/>
              <p:cNvSpPr/>
              <p:nvPr/>
            </p:nvSpPr>
            <p:spPr>
              <a:xfrm>
                <a:off x="4715975" y="1349850"/>
                <a:ext cx="1640100" cy="321900"/>
              </a:xfrm>
              <a:prstGeom prst="rect">
                <a:avLst/>
              </a:prstGeom>
              <a:solidFill>
                <a:srgbClr val="434343">
                  <a:alpha val="626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1" name="Google Shape;681;p19"/>
              <p:cNvSpPr txBox="1"/>
              <p:nvPr/>
            </p:nvSpPr>
            <p:spPr>
              <a:xfrm>
                <a:off x="4732022" y="1349875"/>
                <a:ext cx="1624200" cy="307800"/>
              </a:xfrm>
              <a:prstGeom prst="rect">
                <a:avLst/>
              </a:prstGeom>
              <a:noFill/>
              <a:ln>
                <a:noFill/>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en" sz="800" b="1">
                    <a:solidFill>
                      <a:schemeClr val="lt1"/>
                    </a:solidFill>
                    <a:latin typeface="Quattrocento Sans"/>
                    <a:ea typeface="Quattrocento Sans"/>
                    <a:cs typeface="Quattrocento Sans"/>
                    <a:sym typeface="Quattrocento Sans"/>
                  </a:rPr>
                  <a:t>Universitas Budi Luhur</a:t>
                </a:r>
                <a:endParaRPr sz="800" b="1">
                  <a:solidFill>
                    <a:schemeClr val="lt1"/>
                  </a:solidFill>
                  <a:latin typeface="Quattrocento Sans"/>
                  <a:ea typeface="Quattrocento Sans"/>
                  <a:cs typeface="Quattrocento Sans"/>
                  <a:sym typeface="Quattrocento Sans"/>
                </a:endParaRPr>
              </a:p>
            </p:txBody>
          </p:sp>
        </p:grpSp>
        <p:grpSp>
          <p:nvGrpSpPr>
            <p:cNvPr id="682" name="Google Shape;682;p19"/>
            <p:cNvGrpSpPr/>
            <p:nvPr/>
          </p:nvGrpSpPr>
          <p:grpSpPr>
            <a:xfrm>
              <a:off x="8235877" y="-1322587"/>
              <a:ext cx="1233580" cy="343025"/>
              <a:chOff x="3040535" y="1345550"/>
              <a:chExt cx="1624200" cy="343025"/>
            </a:xfrm>
          </p:grpSpPr>
          <p:sp>
            <p:nvSpPr>
              <p:cNvPr id="683" name="Google Shape;683;p19"/>
              <p:cNvSpPr/>
              <p:nvPr/>
            </p:nvSpPr>
            <p:spPr>
              <a:xfrm>
                <a:off x="3051425" y="1345550"/>
                <a:ext cx="1613100" cy="321900"/>
              </a:xfrm>
              <a:prstGeom prst="rect">
                <a:avLst/>
              </a:prstGeom>
              <a:solidFill>
                <a:srgbClr val="434343">
                  <a:alpha val="626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4" name="Google Shape;684;p19"/>
              <p:cNvSpPr txBox="1"/>
              <p:nvPr/>
            </p:nvSpPr>
            <p:spPr>
              <a:xfrm>
                <a:off x="3040535" y="1349875"/>
                <a:ext cx="1624200" cy="338700"/>
              </a:xfrm>
              <a:prstGeom prst="rect">
                <a:avLst/>
              </a:prstGeom>
              <a:noFill/>
              <a:ln>
                <a:noFill/>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en" sz="1000" b="1">
                    <a:solidFill>
                      <a:schemeClr val="lt1"/>
                    </a:solidFill>
                    <a:latin typeface="Quattrocento Sans"/>
                    <a:ea typeface="Quattrocento Sans"/>
                    <a:cs typeface="Quattrocento Sans"/>
                    <a:sym typeface="Quattrocento Sans"/>
                  </a:rPr>
                  <a:t>Artotel</a:t>
                </a:r>
                <a:endParaRPr sz="1000" b="1">
                  <a:solidFill>
                    <a:schemeClr val="lt1"/>
                  </a:solidFill>
                  <a:latin typeface="Quattrocento Sans"/>
                  <a:ea typeface="Quattrocento Sans"/>
                  <a:cs typeface="Quattrocento Sans"/>
                  <a:sym typeface="Quattrocento Sans"/>
                </a:endParaRPr>
              </a:p>
            </p:txBody>
          </p:sp>
        </p:grpSp>
        <p:grpSp>
          <p:nvGrpSpPr>
            <p:cNvPr id="685" name="Google Shape;685;p19"/>
            <p:cNvGrpSpPr/>
            <p:nvPr/>
          </p:nvGrpSpPr>
          <p:grpSpPr>
            <a:xfrm>
              <a:off x="6984309" y="-1320425"/>
              <a:ext cx="1253395" cy="338700"/>
              <a:chOff x="1388872" y="1349875"/>
              <a:chExt cx="1624200" cy="338700"/>
            </a:xfrm>
          </p:grpSpPr>
          <p:sp>
            <p:nvSpPr>
              <p:cNvPr id="686" name="Google Shape;686;p19"/>
              <p:cNvSpPr/>
              <p:nvPr/>
            </p:nvSpPr>
            <p:spPr>
              <a:xfrm>
                <a:off x="1394100" y="1353950"/>
                <a:ext cx="1615800" cy="321900"/>
              </a:xfrm>
              <a:prstGeom prst="rect">
                <a:avLst/>
              </a:prstGeom>
              <a:solidFill>
                <a:srgbClr val="434343">
                  <a:alpha val="626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7" name="Google Shape;687;p19"/>
              <p:cNvSpPr txBox="1"/>
              <p:nvPr/>
            </p:nvSpPr>
            <p:spPr>
              <a:xfrm>
                <a:off x="1388872" y="1349875"/>
                <a:ext cx="1624200" cy="338700"/>
              </a:xfrm>
              <a:prstGeom prst="rect">
                <a:avLst/>
              </a:prstGeom>
              <a:noFill/>
              <a:ln>
                <a:noFill/>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en" sz="1000" b="1">
                    <a:solidFill>
                      <a:schemeClr val="lt1"/>
                    </a:solidFill>
                    <a:latin typeface="Quattrocento Sans"/>
                    <a:ea typeface="Quattrocento Sans"/>
                    <a:cs typeface="Quattrocento Sans"/>
                    <a:sym typeface="Quattrocento Sans"/>
                  </a:rPr>
                  <a:t>ChildFun</a:t>
                </a:r>
                <a:endParaRPr sz="1000" b="1">
                  <a:solidFill>
                    <a:schemeClr val="lt1"/>
                  </a:solidFill>
                  <a:latin typeface="Quattrocento Sans"/>
                  <a:ea typeface="Quattrocento Sans"/>
                  <a:cs typeface="Quattrocento Sans"/>
                  <a:sym typeface="Quattrocento Sans"/>
                </a:endParaRPr>
              </a:p>
            </p:txBody>
          </p:sp>
        </p:grpSp>
        <p:pic>
          <p:nvPicPr>
            <p:cNvPr id="688" name="Google Shape;688;p19"/>
            <p:cNvPicPr preferRelativeResize="0"/>
            <p:nvPr/>
          </p:nvPicPr>
          <p:blipFill rotWithShape="1">
            <a:blip r:embed="rId17">
              <a:alphaModFix/>
            </a:blip>
            <a:srcRect t="17131" b="16594"/>
            <a:stretch/>
          </p:blipFill>
          <p:spPr>
            <a:xfrm>
              <a:off x="6994875" y="-998475"/>
              <a:ext cx="1253325" cy="1537199"/>
            </a:xfrm>
            <a:prstGeom prst="rect">
              <a:avLst/>
            </a:prstGeom>
            <a:noFill/>
            <a:ln>
              <a:noFill/>
            </a:ln>
          </p:spPr>
        </p:pic>
        <p:pic>
          <p:nvPicPr>
            <p:cNvPr id="689" name="Google Shape;689;p19"/>
            <p:cNvPicPr preferRelativeResize="0"/>
            <p:nvPr/>
          </p:nvPicPr>
          <p:blipFill rotWithShape="1">
            <a:blip r:embed="rId18">
              <a:alphaModFix/>
            </a:blip>
            <a:srcRect l="-11955" t="22685" r="-19278" b="7447"/>
            <a:stretch/>
          </p:blipFill>
          <p:spPr>
            <a:xfrm>
              <a:off x="8092400" y="-998475"/>
              <a:ext cx="1618850" cy="1537200"/>
            </a:xfrm>
            <a:prstGeom prst="rect">
              <a:avLst/>
            </a:prstGeom>
            <a:noFill/>
            <a:ln>
              <a:noFill/>
            </a:ln>
          </p:spPr>
        </p:pic>
        <p:pic>
          <p:nvPicPr>
            <p:cNvPr id="690" name="Google Shape;690;p19"/>
            <p:cNvPicPr preferRelativeResize="0"/>
            <p:nvPr/>
          </p:nvPicPr>
          <p:blipFill rotWithShape="1">
            <a:blip r:embed="rId19">
              <a:alphaModFix/>
            </a:blip>
            <a:srcRect l="25451" r="13964"/>
            <a:stretch/>
          </p:blipFill>
          <p:spPr>
            <a:xfrm>
              <a:off x="9476875" y="-998475"/>
              <a:ext cx="1233600" cy="1537249"/>
            </a:xfrm>
            <a:prstGeom prst="rect">
              <a:avLst/>
            </a:prstGeom>
            <a:noFill/>
            <a:ln>
              <a:noFill/>
            </a:ln>
          </p:spPr>
        </p:pic>
        <p:pic>
          <p:nvPicPr>
            <p:cNvPr id="691" name="Google Shape;691;p19"/>
            <p:cNvPicPr preferRelativeResize="0"/>
            <p:nvPr/>
          </p:nvPicPr>
          <p:blipFill rotWithShape="1">
            <a:blip r:embed="rId20">
              <a:alphaModFix/>
            </a:blip>
            <a:srcRect t="27875" r="30810" b="7462"/>
            <a:stretch/>
          </p:blipFill>
          <p:spPr>
            <a:xfrm>
              <a:off x="10717875" y="-998475"/>
              <a:ext cx="1233600" cy="1537249"/>
            </a:xfrm>
            <a:prstGeom prst="rect">
              <a:avLst/>
            </a:prstGeom>
            <a:noFill/>
            <a:ln>
              <a:noFill/>
            </a:ln>
          </p:spPr>
        </p:pic>
        <p:grpSp>
          <p:nvGrpSpPr>
            <p:cNvPr id="692" name="Google Shape;692;p19"/>
            <p:cNvGrpSpPr/>
            <p:nvPr/>
          </p:nvGrpSpPr>
          <p:grpSpPr>
            <a:xfrm>
              <a:off x="10710477" y="-1324762"/>
              <a:ext cx="1233580" cy="343025"/>
              <a:chOff x="3040535" y="1345550"/>
              <a:chExt cx="1624200" cy="343025"/>
            </a:xfrm>
          </p:grpSpPr>
          <p:sp>
            <p:nvSpPr>
              <p:cNvPr id="693" name="Google Shape;693;p19"/>
              <p:cNvSpPr/>
              <p:nvPr/>
            </p:nvSpPr>
            <p:spPr>
              <a:xfrm>
                <a:off x="3051425" y="1345550"/>
                <a:ext cx="1613100" cy="321900"/>
              </a:xfrm>
              <a:prstGeom prst="rect">
                <a:avLst/>
              </a:prstGeom>
              <a:solidFill>
                <a:srgbClr val="434343">
                  <a:alpha val="626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4" name="Google Shape;694;p19"/>
              <p:cNvSpPr txBox="1"/>
              <p:nvPr/>
            </p:nvSpPr>
            <p:spPr>
              <a:xfrm>
                <a:off x="3040535" y="1349875"/>
                <a:ext cx="1624200" cy="338700"/>
              </a:xfrm>
              <a:prstGeom prst="rect">
                <a:avLst/>
              </a:prstGeom>
              <a:noFill/>
              <a:ln>
                <a:noFill/>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en" sz="1000" b="1">
                    <a:solidFill>
                      <a:schemeClr val="lt1"/>
                    </a:solidFill>
                    <a:latin typeface="Quattrocento Sans"/>
                    <a:ea typeface="Quattrocento Sans"/>
                    <a:cs typeface="Quattrocento Sans"/>
                    <a:sym typeface="Quattrocento Sans"/>
                  </a:rPr>
                  <a:t>Garuda Food</a:t>
                </a:r>
                <a:endParaRPr sz="1000" b="1">
                  <a:solidFill>
                    <a:schemeClr val="lt1"/>
                  </a:solidFill>
                  <a:latin typeface="Quattrocento Sans"/>
                  <a:ea typeface="Quattrocento Sans"/>
                  <a:cs typeface="Quattrocento Sans"/>
                  <a:sym typeface="Quattrocento Sans"/>
                </a:endParaRPr>
              </a:p>
            </p:txBody>
          </p:sp>
        </p:grpSp>
        <p:sp>
          <p:nvSpPr>
            <p:cNvPr id="695" name="Google Shape;695;p19"/>
            <p:cNvSpPr/>
            <p:nvPr/>
          </p:nvSpPr>
          <p:spPr>
            <a:xfrm>
              <a:off x="6984304" y="93282"/>
              <a:ext cx="969900" cy="445500"/>
            </a:xfrm>
            <a:prstGeom prst="rect">
              <a:avLst/>
            </a:prstGeom>
            <a:solidFill>
              <a:srgbClr val="EEEEEE">
                <a:alpha val="86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96" name="Google Shape;696;p19"/>
            <p:cNvPicPr preferRelativeResize="0"/>
            <p:nvPr/>
          </p:nvPicPr>
          <p:blipFill>
            <a:blip r:embed="rId21">
              <a:alphaModFix/>
            </a:blip>
            <a:stretch>
              <a:fillRect/>
            </a:stretch>
          </p:blipFill>
          <p:spPr>
            <a:xfrm>
              <a:off x="7025425" y="248027"/>
              <a:ext cx="897625" cy="136000"/>
            </a:xfrm>
            <a:prstGeom prst="rect">
              <a:avLst/>
            </a:prstGeom>
            <a:noFill/>
            <a:ln>
              <a:noFill/>
            </a:ln>
          </p:spPr>
        </p:pic>
        <p:sp>
          <p:nvSpPr>
            <p:cNvPr id="697" name="Google Shape;697;p19"/>
            <p:cNvSpPr/>
            <p:nvPr/>
          </p:nvSpPr>
          <p:spPr>
            <a:xfrm>
              <a:off x="8237691" y="93282"/>
              <a:ext cx="969900" cy="445500"/>
            </a:xfrm>
            <a:prstGeom prst="rect">
              <a:avLst/>
            </a:prstGeom>
            <a:solidFill>
              <a:srgbClr val="EEEEEE">
                <a:alpha val="86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98" name="Google Shape;698;p19"/>
            <p:cNvPicPr preferRelativeResize="0"/>
            <p:nvPr/>
          </p:nvPicPr>
          <p:blipFill>
            <a:blip r:embed="rId22">
              <a:alphaModFix/>
            </a:blip>
            <a:stretch>
              <a:fillRect/>
            </a:stretch>
          </p:blipFill>
          <p:spPr>
            <a:xfrm>
              <a:off x="8313812" y="168026"/>
              <a:ext cx="817650" cy="295998"/>
            </a:xfrm>
            <a:prstGeom prst="rect">
              <a:avLst/>
            </a:prstGeom>
            <a:noFill/>
            <a:ln>
              <a:noFill/>
            </a:ln>
          </p:spPr>
        </p:pic>
        <p:sp>
          <p:nvSpPr>
            <p:cNvPr id="699" name="Google Shape;699;p19"/>
            <p:cNvSpPr/>
            <p:nvPr/>
          </p:nvSpPr>
          <p:spPr>
            <a:xfrm>
              <a:off x="9477791" y="93282"/>
              <a:ext cx="969900" cy="445500"/>
            </a:xfrm>
            <a:prstGeom prst="rect">
              <a:avLst/>
            </a:prstGeom>
            <a:solidFill>
              <a:srgbClr val="EEEEEE">
                <a:alpha val="86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00" name="Google Shape;700;p19"/>
            <p:cNvPicPr preferRelativeResize="0"/>
            <p:nvPr/>
          </p:nvPicPr>
          <p:blipFill>
            <a:blip r:embed="rId23">
              <a:alphaModFix/>
            </a:blip>
            <a:stretch>
              <a:fillRect/>
            </a:stretch>
          </p:blipFill>
          <p:spPr>
            <a:xfrm>
              <a:off x="9481963" y="194776"/>
              <a:ext cx="923249" cy="230812"/>
            </a:xfrm>
            <a:prstGeom prst="rect">
              <a:avLst/>
            </a:prstGeom>
            <a:noFill/>
            <a:ln>
              <a:noFill/>
            </a:ln>
          </p:spPr>
        </p:pic>
        <p:sp>
          <p:nvSpPr>
            <p:cNvPr id="701" name="Google Shape;701;p19"/>
            <p:cNvSpPr/>
            <p:nvPr/>
          </p:nvSpPr>
          <p:spPr>
            <a:xfrm>
              <a:off x="10710466" y="93282"/>
              <a:ext cx="969900" cy="445500"/>
            </a:xfrm>
            <a:prstGeom prst="rect">
              <a:avLst/>
            </a:prstGeom>
            <a:solidFill>
              <a:srgbClr val="EEEEEE">
                <a:alpha val="86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02" name="Google Shape;702;p19"/>
            <p:cNvPicPr preferRelativeResize="0"/>
            <p:nvPr/>
          </p:nvPicPr>
          <p:blipFill>
            <a:blip r:embed="rId24">
              <a:alphaModFix/>
            </a:blip>
            <a:stretch>
              <a:fillRect/>
            </a:stretch>
          </p:blipFill>
          <p:spPr>
            <a:xfrm>
              <a:off x="10824888" y="194300"/>
              <a:ext cx="741075" cy="243450"/>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Google Shape;707;p20"/>
          <p:cNvPicPr preferRelativeResize="0"/>
          <p:nvPr/>
        </p:nvPicPr>
        <p:blipFill rotWithShape="1">
          <a:blip r:embed="rId3">
            <a:alphaModFix/>
          </a:blip>
          <a:srcRect l="32086" r="32086"/>
          <a:stretch/>
        </p:blipFill>
        <p:spPr>
          <a:xfrm>
            <a:off x="0" y="0"/>
            <a:ext cx="7740000" cy="11340001"/>
          </a:xfrm>
          <a:prstGeom prst="rect">
            <a:avLst/>
          </a:prstGeom>
          <a:noFill/>
          <a:ln>
            <a:noFill/>
          </a:ln>
        </p:spPr>
      </p:pic>
      <p:sp>
        <p:nvSpPr>
          <p:cNvPr id="708" name="Google Shape;708;p20"/>
          <p:cNvSpPr/>
          <p:nvPr/>
        </p:nvSpPr>
        <p:spPr>
          <a:xfrm rot="2579704">
            <a:off x="2405319" y="6213441"/>
            <a:ext cx="8124964" cy="8124964"/>
          </a:xfrm>
          <a:prstGeom prst="roundRect">
            <a:avLst>
              <a:gd name="adj" fmla="val 22917"/>
            </a:avLst>
          </a:prstGeom>
          <a:gradFill>
            <a:gsLst>
              <a:gs pos="0">
                <a:srgbClr val="0070C0"/>
              </a:gs>
              <a:gs pos="100000">
                <a:srgbClr val="2A1B4D"/>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09" name="Google Shape;709;p20"/>
          <p:cNvSpPr/>
          <p:nvPr/>
        </p:nvSpPr>
        <p:spPr>
          <a:xfrm>
            <a:off x="0" y="0"/>
            <a:ext cx="7740000" cy="11340000"/>
          </a:xfrm>
          <a:prstGeom prst="rect">
            <a:avLst/>
          </a:prstGeom>
          <a:solidFill>
            <a:srgbClr val="1F3864">
              <a:alpha val="631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10" name="Google Shape;710;p20"/>
          <p:cNvSpPr/>
          <p:nvPr/>
        </p:nvSpPr>
        <p:spPr>
          <a:xfrm rot="10800000" flipH="1">
            <a:off x="-10264" y="-1"/>
            <a:ext cx="7745100" cy="11340000"/>
          </a:xfrm>
          <a:prstGeom prst="rect">
            <a:avLst/>
          </a:prstGeom>
          <a:gradFill>
            <a:gsLst>
              <a:gs pos="0">
                <a:srgbClr val="1F3864"/>
              </a:gs>
              <a:gs pos="9000">
                <a:srgbClr val="1F3864"/>
              </a:gs>
              <a:gs pos="22000">
                <a:srgbClr val="1E6BAA">
                  <a:alpha val="95686"/>
                </a:srgbClr>
              </a:gs>
              <a:gs pos="60000">
                <a:srgbClr val="FFFFFF">
                  <a:alpha val="0"/>
                </a:srgbClr>
              </a:gs>
              <a:gs pos="100000">
                <a:srgbClr val="00B0F0">
                  <a:alpha val="0"/>
                </a:srgbClr>
              </a:gs>
            </a:gsLst>
            <a:lin ang="1200117"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Calibri"/>
              <a:ea typeface="Calibri"/>
              <a:cs typeface="Calibri"/>
              <a:sym typeface="Calibri"/>
            </a:endParaRPr>
          </a:p>
        </p:txBody>
      </p:sp>
      <p:sp>
        <p:nvSpPr>
          <p:cNvPr id="711" name="Google Shape;711;p20"/>
          <p:cNvSpPr/>
          <p:nvPr/>
        </p:nvSpPr>
        <p:spPr>
          <a:xfrm>
            <a:off x="10928920" y="11740739"/>
            <a:ext cx="4340100" cy="2236500"/>
          </a:xfrm>
          <a:prstGeom prst="rect">
            <a:avLst/>
          </a:prstGeom>
          <a:solidFill>
            <a:srgbClr val="F9F9F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20"/>
          <p:cNvSpPr/>
          <p:nvPr/>
        </p:nvSpPr>
        <p:spPr>
          <a:xfrm rot="2579704">
            <a:off x="4261521" y="-1535738"/>
            <a:ext cx="8124964" cy="8124964"/>
          </a:xfrm>
          <a:prstGeom prst="roundRect">
            <a:avLst>
              <a:gd name="adj" fmla="val 22917"/>
            </a:avLst>
          </a:prstGeom>
          <a:gradFill>
            <a:gsLst>
              <a:gs pos="0">
                <a:srgbClr val="0070C0"/>
              </a:gs>
              <a:gs pos="100000">
                <a:srgbClr val="2A1B4D"/>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713" name="Google Shape;713;p20"/>
          <p:cNvGrpSpPr/>
          <p:nvPr/>
        </p:nvGrpSpPr>
        <p:grpSpPr>
          <a:xfrm>
            <a:off x="1051365" y="4283067"/>
            <a:ext cx="6246000" cy="2773300"/>
            <a:chOff x="1391328" y="4960709"/>
            <a:chExt cx="6100801" cy="2905500"/>
          </a:xfrm>
        </p:grpSpPr>
        <p:sp>
          <p:nvSpPr>
            <p:cNvPr id="714" name="Google Shape;714;p20"/>
            <p:cNvSpPr/>
            <p:nvPr/>
          </p:nvSpPr>
          <p:spPr>
            <a:xfrm>
              <a:off x="1391328" y="4960709"/>
              <a:ext cx="6100800" cy="2905500"/>
            </a:xfrm>
            <a:prstGeom prst="roundRect">
              <a:avLst>
                <a:gd name="adj" fmla="val 2315"/>
              </a:avLst>
            </a:prstGeom>
            <a:solidFill>
              <a:srgbClr val="FFFFFF"/>
            </a:solidFill>
            <a:ln>
              <a:noFill/>
            </a:ln>
            <a:effectLst>
              <a:outerShdw blurRad="508000" dist="317500" dir="5400000" sx="97000" sy="97000" algn="t" rotWithShape="0">
                <a:srgbClr val="000000">
                  <a:alpha val="270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15" name="Google Shape;715;p20"/>
            <p:cNvSpPr/>
            <p:nvPr/>
          </p:nvSpPr>
          <p:spPr>
            <a:xfrm rot="-5400000" flipH="1">
              <a:off x="1157328" y="5194709"/>
              <a:ext cx="2905500" cy="2437500"/>
            </a:xfrm>
            <a:prstGeom prst="round2SameRect">
              <a:avLst>
                <a:gd name="adj1" fmla="val 2206"/>
                <a:gd name="adj2" fmla="val 0"/>
              </a:avLst>
            </a:prstGeom>
            <a:solidFill>
              <a:srgbClr val="0255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16" name="Google Shape;716;p20"/>
            <p:cNvSpPr txBox="1"/>
            <p:nvPr/>
          </p:nvSpPr>
          <p:spPr>
            <a:xfrm>
              <a:off x="1565955" y="5684270"/>
              <a:ext cx="2437500" cy="3546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en" sz="1600">
                  <a:solidFill>
                    <a:srgbClr val="FFFFFF"/>
                  </a:solidFill>
                  <a:latin typeface="Calibri"/>
                  <a:ea typeface="Calibri"/>
                  <a:cs typeface="Calibri"/>
                  <a:sym typeface="Calibri"/>
                </a:rPr>
                <a:t>Kontak Informasi</a:t>
              </a:r>
              <a:endParaRPr sz="1600" b="0" i="0" u="none" strike="noStrike" cap="none">
                <a:solidFill>
                  <a:srgbClr val="FFFFFF"/>
                </a:solidFill>
                <a:latin typeface="Calibri"/>
                <a:ea typeface="Calibri"/>
                <a:cs typeface="Calibri"/>
                <a:sym typeface="Calibri"/>
              </a:endParaRPr>
            </a:p>
          </p:txBody>
        </p:sp>
        <p:grpSp>
          <p:nvGrpSpPr>
            <p:cNvPr id="717" name="Google Shape;717;p20"/>
            <p:cNvGrpSpPr/>
            <p:nvPr/>
          </p:nvGrpSpPr>
          <p:grpSpPr>
            <a:xfrm>
              <a:off x="1632435" y="6122676"/>
              <a:ext cx="2280505" cy="435300"/>
              <a:chOff x="2270795" y="3868078"/>
              <a:chExt cx="2280505" cy="435300"/>
            </a:xfrm>
          </p:grpSpPr>
          <p:sp>
            <p:nvSpPr>
              <p:cNvPr id="718" name="Google Shape;718;p20"/>
              <p:cNvSpPr txBox="1"/>
              <p:nvPr/>
            </p:nvSpPr>
            <p:spPr>
              <a:xfrm>
                <a:off x="2438400" y="3868078"/>
                <a:ext cx="2112900" cy="435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F2F2F2"/>
                    </a:solidFill>
                    <a:latin typeface="Calibri"/>
                    <a:ea typeface="Calibri"/>
                    <a:cs typeface="Calibri"/>
                    <a:sym typeface="Calibri"/>
                  </a:rPr>
                  <a:t>Sudirman Park A12-</a:t>
                </a:r>
                <a:r>
                  <a:rPr lang="en" sz="1050">
                    <a:solidFill>
                      <a:srgbClr val="F2F2F2"/>
                    </a:solidFill>
                    <a:latin typeface="Calibri"/>
                    <a:ea typeface="Calibri"/>
                    <a:cs typeface="Calibri"/>
                    <a:sym typeface="Calibri"/>
                  </a:rPr>
                  <a:t>A</a:t>
                </a:r>
                <a:r>
                  <a:rPr lang="en" sz="1050" b="0" i="0" u="none" strike="noStrike" cap="none">
                    <a:solidFill>
                      <a:srgbClr val="F2F2F2"/>
                    </a:solidFill>
                    <a:latin typeface="Calibri"/>
                    <a:ea typeface="Calibri"/>
                    <a:cs typeface="Calibri"/>
                    <a:sym typeface="Calibri"/>
                  </a:rPr>
                  <a:t>15,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F2F2F2"/>
                    </a:solidFill>
                    <a:latin typeface="Calibri"/>
                    <a:ea typeface="Calibri"/>
                    <a:cs typeface="Calibri"/>
                    <a:sym typeface="Calibri"/>
                  </a:rPr>
                  <a:t>Jakarta Pusat</a:t>
                </a:r>
                <a:endParaRPr sz="1400" b="0" i="0" u="none" strike="noStrike" cap="none">
                  <a:solidFill>
                    <a:srgbClr val="000000"/>
                  </a:solidFill>
                  <a:latin typeface="Arial"/>
                  <a:ea typeface="Arial"/>
                  <a:cs typeface="Arial"/>
                  <a:sym typeface="Arial"/>
                </a:endParaRPr>
              </a:p>
            </p:txBody>
          </p:sp>
          <p:sp>
            <p:nvSpPr>
              <p:cNvPr id="719" name="Google Shape;719;p20"/>
              <p:cNvSpPr/>
              <p:nvPr/>
            </p:nvSpPr>
            <p:spPr>
              <a:xfrm>
                <a:off x="2270795" y="3983341"/>
                <a:ext cx="120356" cy="147960"/>
              </a:xfrm>
              <a:custGeom>
                <a:avLst/>
                <a:gdLst/>
                <a:ahLst/>
                <a:cxnLst/>
                <a:rect l="l" t="t" r="r" b="b"/>
                <a:pathLst>
                  <a:path w="184" h="225" extrusionOk="0">
                    <a:moveTo>
                      <a:pt x="121" y="69"/>
                    </a:moveTo>
                    <a:cubicBezTo>
                      <a:pt x="121" y="53"/>
                      <a:pt x="107" y="40"/>
                      <a:pt x="91" y="40"/>
                    </a:cubicBezTo>
                    <a:cubicBezTo>
                      <a:pt x="75" y="40"/>
                      <a:pt x="62" y="53"/>
                      <a:pt x="62" y="69"/>
                    </a:cubicBezTo>
                    <a:cubicBezTo>
                      <a:pt x="62" y="85"/>
                      <a:pt x="75" y="99"/>
                      <a:pt x="91" y="99"/>
                    </a:cubicBezTo>
                    <a:cubicBezTo>
                      <a:pt x="107" y="99"/>
                      <a:pt x="121" y="85"/>
                      <a:pt x="121" y="69"/>
                    </a:cubicBezTo>
                    <a:close/>
                    <a:moveTo>
                      <a:pt x="70" y="69"/>
                    </a:moveTo>
                    <a:cubicBezTo>
                      <a:pt x="70" y="57"/>
                      <a:pt x="80" y="48"/>
                      <a:pt x="91" y="48"/>
                    </a:cubicBezTo>
                    <a:cubicBezTo>
                      <a:pt x="103" y="48"/>
                      <a:pt x="113" y="57"/>
                      <a:pt x="113" y="69"/>
                    </a:cubicBezTo>
                    <a:cubicBezTo>
                      <a:pt x="113" y="81"/>
                      <a:pt x="103" y="91"/>
                      <a:pt x="91" y="91"/>
                    </a:cubicBezTo>
                    <a:cubicBezTo>
                      <a:pt x="80" y="91"/>
                      <a:pt x="70" y="81"/>
                      <a:pt x="70" y="69"/>
                    </a:cubicBezTo>
                    <a:close/>
                    <a:moveTo>
                      <a:pt x="91" y="202"/>
                    </a:moveTo>
                    <a:cubicBezTo>
                      <a:pt x="94" y="198"/>
                      <a:pt x="94" y="198"/>
                      <a:pt x="94" y="198"/>
                    </a:cubicBezTo>
                    <a:cubicBezTo>
                      <a:pt x="97" y="195"/>
                      <a:pt x="160" y="120"/>
                      <a:pt x="159" y="71"/>
                    </a:cubicBezTo>
                    <a:cubicBezTo>
                      <a:pt x="159" y="32"/>
                      <a:pt x="129" y="0"/>
                      <a:pt x="91" y="0"/>
                    </a:cubicBezTo>
                    <a:cubicBezTo>
                      <a:pt x="54" y="0"/>
                      <a:pt x="24" y="32"/>
                      <a:pt x="24" y="71"/>
                    </a:cubicBezTo>
                    <a:cubicBezTo>
                      <a:pt x="24" y="120"/>
                      <a:pt x="86" y="195"/>
                      <a:pt x="88" y="198"/>
                    </a:cubicBezTo>
                    <a:lnTo>
                      <a:pt x="91" y="202"/>
                    </a:lnTo>
                    <a:close/>
                    <a:moveTo>
                      <a:pt x="91" y="9"/>
                    </a:moveTo>
                    <a:cubicBezTo>
                      <a:pt x="124" y="9"/>
                      <a:pt x="151" y="37"/>
                      <a:pt x="151" y="72"/>
                    </a:cubicBezTo>
                    <a:cubicBezTo>
                      <a:pt x="152" y="111"/>
                      <a:pt x="104" y="173"/>
                      <a:pt x="91" y="189"/>
                    </a:cubicBezTo>
                    <a:cubicBezTo>
                      <a:pt x="79" y="173"/>
                      <a:pt x="32" y="111"/>
                      <a:pt x="32" y="71"/>
                    </a:cubicBezTo>
                    <a:cubicBezTo>
                      <a:pt x="32" y="37"/>
                      <a:pt x="58" y="9"/>
                      <a:pt x="91" y="9"/>
                    </a:cubicBezTo>
                    <a:close/>
                    <a:moveTo>
                      <a:pt x="164" y="149"/>
                    </a:moveTo>
                    <a:cubicBezTo>
                      <a:pt x="140" y="149"/>
                      <a:pt x="140" y="149"/>
                      <a:pt x="140" y="149"/>
                    </a:cubicBezTo>
                    <a:cubicBezTo>
                      <a:pt x="140" y="157"/>
                      <a:pt x="140" y="157"/>
                      <a:pt x="140" y="157"/>
                    </a:cubicBezTo>
                    <a:cubicBezTo>
                      <a:pt x="156" y="157"/>
                      <a:pt x="156" y="157"/>
                      <a:pt x="156" y="157"/>
                    </a:cubicBezTo>
                    <a:cubicBezTo>
                      <a:pt x="172" y="217"/>
                      <a:pt x="172" y="217"/>
                      <a:pt x="172" y="217"/>
                    </a:cubicBezTo>
                    <a:cubicBezTo>
                      <a:pt x="12" y="217"/>
                      <a:pt x="12" y="217"/>
                      <a:pt x="12" y="217"/>
                    </a:cubicBezTo>
                    <a:cubicBezTo>
                      <a:pt x="28" y="157"/>
                      <a:pt x="28" y="157"/>
                      <a:pt x="28" y="157"/>
                    </a:cubicBezTo>
                    <a:cubicBezTo>
                      <a:pt x="40" y="157"/>
                      <a:pt x="40" y="157"/>
                      <a:pt x="40" y="157"/>
                    </a:cubicBezTo>
                    <a:cubicBezTo>
                      <a:pt x="40" y="149"/>
                      <a:pt x="40" y="149"/>
                      <a:pt x="40" y="149"/>
                    </a:cubicBezTo>
                    <a:cubicBezTo>
                      <a:pt x="20" y="149"/>
                      <a:pt x="20" y="149"/>
                      <a:pt x="20" y="149"/>
                    </a:cubicBezTo>
                    <a:cubicBezTo>
                      <a:pt x="0" y="225"/>
                      <a:pt x="0" y="225"/>
                      <a:pt x="0" y="225"/>
                    </a:cubicBezTo>
                    <a:cubicBezTo>
                      <a:pt x="184" y="225"/>
                      <a:pt x="184" y="225"/>
                      <a:pt x="184" y="225"/>
                    </a:cubicBezTo>
                    <a:lnTo>
                      <a:pt x="164" y="14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720" name="Google Shape;720;p20"/>
            <p:cNvGrpSpPr/>
            <p:nvPr/>
          </p:nvGrpSpPr>
          <p:grpSpPr>
            <a:xfrm>
              <a:off x="1610502" y="6540945"/>
              <a:ext cx="2310166" cy="266100"/>
              <a:chOff x="2241134" y="4278976"/>
              <a:chExt cx="2310166" cy="266100"/>
            </a:xfrm>
          </p:grpSpPr>
          <p:sp>
            <p:nvSpPr>
              <p:cNvPr id="721" name="Google Shape;721;p20"/>
              <p:cNvSpPr/>
              <p:nvPr/>
            </p:nvSpPr>
            <p:spPr>
              <a:xfrm>
                <a:off x="2241134" y="4342216"/>
                <a:ext cx="157898" cy="145752"/>
              </a:xfrm>
              <a:custGeom>
                <a:avLst/>
                <a:gdLst/>
                <a:ahLst/>
                <a:cxnLst/>
                <a:rect l="l" t="t" r="r" b="b"/>
                <a:pathLst>
                  <a:path w="240" h="221" extrusionOk="0">
                    <a:moveTo>
                      <a:pt x="174" y="221"/>
                    </a:moveTo>
                    <a:cubicBezTo>
                      <a:pt x="174" y="221"/>
                      <a:pt x="174" y="221"/>
                      <a:pt x="174" y="221"/>
                    </a:cubicBezTo>
                    <a:cubicBezTo>
                      <a:pt x="162" y="221"/>
                      <a:pt x="149" y="218"/>
                      <a:pt x="137" y="213"/>
                    </a:cubicBezTo>
                    <a:cubicBezTo>
                      <a:pt x="134" y="211"/>
                      <a:pt x="131" y="209"/>
                      <a:pt x="128" y="207"/>
                    </a:cubicBezTo>
                    <a:cubicBezTo>
                      <a:pt x="118" y="200"/>
                      <a:pt x="92" y="181"/>
                      <a:pt x="75" y="164"/>
                    </a:cubicBezTo>
                    <a:cubicBezTo>
                      <a:pt x="58" y="147"/>
                      <a:pt x="40" y="122"/>
                      <a:pt x="32" y="111"/>
                    </a:cubicBezTo>
                    <a:cubicBezTo>
                      <a:pt x="30" y="108"/>
                      <a:pt x="28" y="105"/>
                      <a:pt x="27" y="103"/>
                    </a:cubicBezTo>
                    <a:cubicBezTo>
                      <a:pt x="0" y="46"/>
                      <a:pt x="43" y="9"/>
                      <a:pt x="47" y="6"/>
                    </a:cubicBezTo>
                    <a:cubicBezTo>
                      <a:pt x="51" y="2"/>
                      <a:pt x="55" y="0"/>
                      <a:pt x="60" y="0"/>
                    </a:cubicBezTo>
                    <a:cubicBezTo>
                      <a:pt x="76" y="0"/>
                      <a:pt x="89" y="20"/>
                      <a:pt x="90" y="21"/>
                    </a:cubicBezTo>
                    <a:cubicBezTo>
                      <a:pt x="91" y="22"/>
                      <a:pt x="113" y="53"/>
                      <a:pt x="98" y="68"/>
                    </a:cubicBezTo>
                    <a:cubicBezTo>
                      <a:pt x="98" y="68"/>
                      <a:pt x="98" y="68"/>
                      <a:pt x="98" y="68"/>
                    </a:cubicBezTo>
                    <a:cubicBezTo>
                      <a:pt x="92" y="73"/>
                      <a:pt x="78" y="88"/>
                      <a:pt x="81" y="97"/>
                    </a:cubicBezTo>
                    <a:cubicBezTo>
                      <a:pt x="84" y="100"/>
                      <a:pt x="99" y="121"/>
                      <a:pt x="109" y="130"/>
                    </a:cubicBezTo>
                    <a:cubicBezTo>
                      <a:pt x="121" y="143"/>
                      <a:pt x="140" y="156"/>
                      <a:pt x="142" y="158"/>
                    </a:cubicBezTo>
                    <a:cubicBezTo>
                      <a:pt x="143" y="158"/>
                      <a:pt x="144" y="159"/>
                      <a:pt x="145" y="159"/>
                    </a:cubicBezTo>
                    <a:cubicBezTo>
                      <a:pt x="145" y="159"/>
                      <a:pt x="145" y="159"/>
                      <a:pt x="145" y="159"/>
                    </a:cubicBezTo>
                    <a:cubicBezTo>
                      <a:pt x="155" y="159"/>
                      <a:pt x="167" y="146"/>
                      <a:pt x="171" y="142"/>
                    </a:cubicBezTo>
                    <a:cubicBezTo>
                      <a:pt x="171" y="141"/>
                      <a:pt x="171" y="141"/>
                      <a:pt x="171" y="141"/>
                    </a:cubicBezTo>
                    <a:cubicBezTo>
                      <a:pt x="175" y="138"/>
                      <a:pt x="179" y="136"/>
                      <a:pt x="185" y="136"/>
                    </a:cubicBezTo>
                    <a:cubicBezTo>
                      <a:pt x="200" y="136"/>
                      <a:pt x="218" y="149"/>
                      <a:pt x="219" y="150"/>
                    </a:cubicBezTo>
                    <a:cubicBezTo>
                      <a:pt x="219" y="150"/>
                      <a:pt x="238" y="163"/>
                      <a:pt x="239" y="177"/>
                    </a:cubicBezTo>
                    <a:cubicBezTo>
                      <a:pt x="240" y="183"/>
                      <a:pt x="238" y="188"/>
                      <a:pt x="234" y="192"/>
                    </a:cubicBezTo>
                    <a:cubicBezTo>
                      <a:pt x="231" y="195"/>
                      <a:pt x="209" y="221"/>
                      <a:pt x="174" y="221"/>
                    </a:cubicBezTo>
                    <a:close/>
                    <a:moveTo>
                      <a:pt x="60" y="8"/>
                    </a:moveTo>
                    <a:cubicBezTo>
                      <a:pt x="58" y="8"/>
                      <a:pt x="55" y="9"/>
                      <a:pt x="53" y="12"/>
                    </a:cubicBezTo>
                    <a:cubicBezTo>
                      <a:pt x="52" y="12"/>
                      <a:pt x="52" y="12"/>
                      <a:pt x="52" y="12"/>
                    </a:cubicBezTo>
                    <a:cubicBezTo>
                      <a:pt x="50" y="13"/>
                      <a:pt x="9" y="47"/>
                      <a:pt x="34" y="99"/>
                    </a:cubicBezTo>
                    <a:cubicBezTo>
                      <a:pt x="35" y="101"/>
                      <a:pt x="37" y="104"/>
                      <a:pt x="39" y="107"/>
                    </a:cubicBezTo>
                    <a:cubicBezTo>
                      <a:pt x="46" y="117"/>
                      <a:pt x="64" y="142"/>
                      <a:pt x="81" y="159"/>
                    </a:cubicBezTo>
                    <a:cubicBezTo>
                      <a:pt x="97" y="175"/>
                      <a:pt x="122" y="193"/>
                      <a:pt x="133" y="200"/>
                    </a:cubicBezTo>
                    <a:cubicBezTo>
                      <a:pt x="136" y="203"/>
                      <a:pt x="138" y="204"/>
                      <a:pt x="141" y="205"/>
                    </a:cubicBezTo>
                    <a:cubicBezTo>
                      <a:pt x="152" y="211"/>
                      <a:pt x="163" y="213"/>
                      <a:pt x="174" y="213"/>
                    </a:cubicBezTo>
                    <a:cubicBezTo>
                      <a:pt x="207" y="213"/>
                      <a:pt x="227" y="187"/>
                      <a:pt x="227" y="187"/>
                    </a:cubicBezTo>
                    <a:cubicBezTo>
                      <a:pt x="228" y="187"/>
                      <a:pt x="228" y="187"/>
                      <a:pt x="228" y="187"/>
                    </a:cubicBezTo>
                    <a:cubicBezTo>
                      <a:pt x="230" y="184"/>
                      <a:pt x="232" y="181"/>
                      <a:pt x="231" y="178"/>
                    </a:cubicBezTo>
                    <a:cubicBezTo>
                      <a:pt x="230" y="169"/>
                      <a:pt x="219" y="159"/>
                      <a:pt x="214" y="156"/>
                    </a:cubicBezTo>
                    <a:cubicBezTo>
                      <a:pt x="214" y="156"/>
                      <a:pt x="198" y="144"/>
                      <a:pt x="185" y="144"/>
                    </a:cubicBezTo>
                    <a:cubicBezTo>
                      <a:pt x="182" y="144"/>
                      <a:pt x="179" y="145"/>
                      <a:pt x="177" y="147"/>
                    </a:cubicBezTo>
                    <a:cubicBezTo>
                      <a:pt x="175" y="150"/>
                      <a:pt x="159" y="167"/>
                      <a:pt x="145" y="167"/>
                    </a:cubicBezTo>
                    <a:cubicBezTo>
                      <a:pt x="145" y="167"/>
                      <a:pt x="145" y="167"/>
                      <a:pt x="145" y="167"/>
                    </a:cubicBezTo>
                    <a:cubicBezTo>
                      <a:pt x="143" y="167"/>
                      <a:pt x="141" y="166"/>
                      <a:pt x="138" y="165"/>
                    </a:cubicBezTo>
                    <a:cubicBezTo>
                      <a:pt x="138" y="165"/>
                      <a:pt x="138" y="165"/>
                      <a:pt x="138" y="165"/>
                    </a:cubicBezTo>
                    <a:cubicBezTo>
                      <a:pt x="137" y="164"/>
                      <a:pt x="117" y="149"/>
                      <a:pt x="103" y="136"/>
                    </a:cubicBezTo>
                    <a:cubicBezTo>
                      <a:pt x="93" y="125"/>
                      <a:pt x="76" y="103"/>
                      <a:pt x="75" y="102"/>
                    </a:cubicBezTo>
                    <a:cubicBezTo>
                      <a:pt x="74" y="101"/>
                      <a:pt x="74" y="101"/>
                      <a:pt x="74" y="101"/>
                    </a:cubicBezTo>
                    <a:cubicBezTo>
                      <a:pt x="67" y="86"/>
                      <a:pt x="89" y="65"/>
                      <a:pt x="92" y="62"/>
                    </a:cubicBezTo>
                    <a:cubicBezTo>
                      <a:pt x="100" y="54"/>
                      <a:pt x="89" y="33"/>
                      <a:pt x="83" y="25"/>
                    </a:cubicBezTo>
                    <a:cubicBezTo>
                      <a:pt x="80" y="20"/>
                      <a:pt x="70" y="8"/>
                      <a:pt x="60" y="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2" name="Google Shape;722;p20"/>
              <p:cNvSpPr txBox="1"/>
              <p:nvPr/>
            </p:nvSpPr>
            <p:spPr>
              <a:xfrm>
                <a:off x="2438400" y="4278976"/>
                <a:ext cx="2112900" cy="266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F2F2F2"/>
                    </a:solidFill>
                    <a:latin typeface="Calibri"/>
                    <a:ea typeface="Calibri"/>
                    <a:cs typeface="Calibri"/>
                    <a:sym typeface="Calibri"/>
                  </a:rPr>
                  <a:t>(021) 57943777</a:t>
                </a:r>
                <a:endParaRPr sz="1400" b="0" i="0" u="none" strike="noStrike" cap="none">
                  <a:solidFill>
                    <a:srgbClr val="000000"/>
                  </a:solidFill>
                  <a:latin typeface="Arial"/>
                  <a:ea typeface="Arial"/>
                  <a:cs typeface="Arial"/>
                  <a:sym typeface="Arial"/>
                </a:endParaRPr>
              </a:p>
            </p:txBody>
          </p:sp>
        </p:grpSp>
        <p:grpSp>
          <p:nvGrpSpPr>
            <p:cNvPr id="723" name="Google Shape;723;p20"/>
            <p:cNvGrpSpPr/>
            <p:nvPr/>
          </p:nvGrpSpPr>
          <p:grpSpPr>
            <a:xfrm>
              <a:off x="1631440" y="7164726"/>
              <a:ext cx="2289228" cy="266100"/>
              <a:chOff x="2262072" y="4973772"/>
              <a:chExt cx="2289228" cy="266100"/>
            </a:xfrm>
          </p:grpSpPr>
          <p:sp>
            <p:nvSpPr>
              <p:cNvPr id="724" name="Google Shape;724;p20"/>
              <p:cNvSpPr/>
              <p:nvPr/>
            </p:nvSpPr>
            <p:spPr>
              <a:xfrm>
                <a:off x="2262072" y="5038878"/>
                <a:ext cx="131398" cy="131398"/>
              </a:xfrm>
              <a:custGeom>
                <a:avLst/>
                <a:gdLst/>
                <a:ahLst/>
                <a:cxnLst/>
                <a:rect l="l" t="t" r="r" b="b"/>
                <a:pathLst>
                  <a:path w="200" h="200" extrusionOk="0">
                    <a:moveTo>
                      <a:pt x="100" y="0"/>
                    </a:moveTo>
                    <a:cubicBezTo>
                      <a:pt x="100" y="0"/>
                      <a:pt x="100" y="0"/>
                      <a:pt x="100" y="0"/>
                    </a:cubicBezTo>
                    <a:cubicBezTo>
                      <a:pt x="100" y="0"/>
                      <a:pt x="100" y="0"/>
                      <a:pt x="100" y="0"/>
                    </a:cubicBezTo>
                    <a:cubicBezTo>
                      <a:pt x="100" y="0"/>
                      <a:pt x="100" y="0"/>
                      <a:pt x="100" y="0"/>
                    </a:cubicBezTo>
                    <a:cubicBezTo>
                      <a:pt x="45" y="0"/>
                      <a:pt x="0" y="44"/>
                      <a:pt x="0" y="100"/>
                    </a:cubicBezTo>
                    <a:cubicBezTo>
                      <a:pt x="0" y="155"/>
                      <a:pt x="45" y="199"/>
                      <a:pt x="100" y="200"/>
                    </a:cubicBezTo>
                    <a:cubicBezTo>
                      <a:pt x="100" y="200"/>
                      <a:pt x="100" y="200"/>
                      <a:pt x="100" y="200"/>
                    </a:cubicBezTo>
                    <a:cubicBezTo>
                      <a:pt x="100" y="200"/>
                      <a:pt x="100" y="200"/>
                      <a:pt x="100" y="200"/>
                    </a:cubicBezTo>
                    <a:cubicBezTo>
                      <a:pt x="100" y="200"/>
                      <a:pt x="100" y="200"/>
                      <a:pt x="100" y="200"/>
                    </a:cubicBezTo>
                    <a:cubicBezTo>
                      <a:pt x="155" y="200"/>
                      <a:pt x="200" y="155"/>
                      <a:pt x="200" y="100"/>
                    </a:cubicBezTo>
                    <a:cubicBezTo>
                      <a:pt x="200" y="44"/>
                      <a:pt x="155" y="0"/>
                      <a:pt x="100" y="0"/>
                    </a:cubicBezTo>
                    <a:close/>
                    <a:moveTo>
                      <a:pt x="104" y="59"/>
                    </a:moveTo>
                    <a:cubicBezTo>
                      <a:pt x="115" y="59"/>
                      <a:pt x="125" y="58"/>
                      <a:pt x="135" y="55"/>
                    </a:cubicBezTo>
                    <a:cubicBezTo>
                      <a:pt x="138" y="67"/>
                      <a:pt x="140" y="81"/>
                      <a:pt x="140" y="96"/>
                    </a:cubicBezTo>
                    <a:cubicBezTo>
                      <a:pt x="104" y="96"/>
                      <a:pt x="104" y="96"/>
                      <a:pt x="104" y="96"/>
                    </a:cubicBezTo>
                    <a:lnTo>
                      <a:pt x="104" y="59"/>
                    </a:lnTo>
                    <a:close/>
                    <a:moveTo>
                      <a:pt x="104" y="51"/>
                    </a:moveTo>
                    <a:cubicBezTo>
                      <a:pt x="104" y="8"/>
                      <a:pt x="104" y="8"/>
                      <a:pt x="104" y="8"/>
                    </a:cubicBezTo>
                    <a:cubicBezTo>
                      <a:pt x="115" y="11"/>
                      <a:pt x="126" y="26"/>
                      <a:pt x="133" y="48"/>
                    </a:cubicBezTo>
                    <a:cubicBezTo>
                      <a:pt x="123" y="50"/>
                      <a:pt x="114" y="51"/>
                      <a:pt x="104" y="51"/>
                    </a:cubicBezTo>
                    <a:close/>
                    <a:moveTo>
                      <a:pt x="96" y="8"/>
                    </a:moveTo>
                    <a:cubicBezTo>
                      <a:pt x="96" y="51"/>
                      <a:pt x="96" y="51"/>
                      <a:pt x="96" y="51"/>
                    </a:cubicBezTo>
                    <a:cubicBezTo>
                      <a:pt x="86" y="51"/>
                      <a:pt x="76" y="50"/>
                      <a:pt x="67" y="48"/>
                    </a:cubicBezTo>
                    <a:cubicBezTo>
                      <a:pt x="74" y="25"/>
                      <a:pt x="85" y="11"/>
                      <a:pt x="96" y="8"/>
                    </a:cubicBezTo>
                    <a:close/>
                    <a:moveTo>
                      <a:pt x="96" y="59"/>
                    </a:moveTo>
                    <a:cubicBezTo>
                      <a:pt x="96" y="96"/>
                      <a:pt x="96" y="96"/>
                      <a:pt x="96" y="96"/>
                    </a:cubicBezTo>
                    <a:cubicBezTo>
                      <a:pt x="60" y="96"/>
                      <a:pt x="60" y="96"/>
                      <a:pt x="60" y="96"/>
                    </a:cubicBezTo>
                    <a:cubicBezTo>
                      <a:pt x="60" y="81"/>
                      <a:pt x="62" y="67"/>
                      <a:pt x="65" y="55"/>
                    </a:cubicBezTo>
                    <a:cubicBezTo>
                      <a:pt x="75" y="58"/>
                      <a:pt x="85" y="59"/>
                      <a:pt x="96" y="59"/>
                    </a:cubicBezTo>
                    <a:close/>
                    <a:moveTo>
                      <a:pt x="52" y="96"/>
                    </a:moveTo>
                    <a:cubicBezTo>
                      <a:pt x="8" y="96"/>
                      <a:pt x="8" y="96"/>
                      <a:pt x="8" y="96"/>
                    </a:cubicBezTo>
                    <a:cubicBezTo>
                      <a:pt x="9" y="75"/>
                      <a:pt x="17" y="56"/>
                      <a:pt x="29" y="41"/>
                    </a:cubicBezTo>
                    <a:cubicBezTo>
                      <a:pt x="38" y="46"/>
                      <a:pt x="47" y="50"/>
                      <a:pt x="57" y="53"/>
                    </a:cubicBezTo>
                    <a:cubicBezTo>
                      <a:pt x="54" y="66"/>
                      <a:pt x="52" y="80"/>
                      <a:pt x="52" y="96"/>
                    </a:cubicBezTo>
                    <a:close/>
                    <a:moveTo>
                      <a:pt x="52" y="104"/>
                    </a:moveTo>
                    <a:cubicBezTo>
                      <a:pt x="52" y="119"/>
                      <a:pt x="54" y="133"/>
                      <a:pt x="57" y="146"/>
                    </a:cubicBezTo>
                    <a:cubicBezTo>
                      <a:pt x="47" y="149"/>
                      <a:pt x="38" y="153"/>
                      <a:pt x="29" y="158"/>
                    </a:cubicBezTo>
                    <a:cubicBezTo>
                      <a:pt x="17" y="143"/>
                      <a:pt x="9" y="124"/>
                      <a:pt x="8" y="104"/>
                    </a:cubicBezTo>
                    <a:lnTo>
                      <a:pt x="52" y="104"/>
                    </a:lnTo>
                    <a:close/>
                    <a:moveTo>
                      <a:pt x="60" y="104"/>
                    </a:moveTo>
                    <a:cubicBezTo>
                      <a:pt x="96" y="104"/>
                      <a:pt x="96" y="104"/>
                      <a:pt x="96" y="104"/>
                    </a:cubicBezTo>
                    <a:cubicBezTo>
                      <a:pt x="96" y="140"/>
                      <a:pt x="96" y="140"/>
                      <a:pt x="96" y="140"/>
                    </a:cubicBezTo>
                    <a:cubicBezTo>
                      <a:pt x="85" y="140"/>
                      <a:pt x="75" y="141"/>
                      <a:pt x="65" y="144"/>
                    </a:cubicBezTo>
                    <a:cubicBezTo>
                      <a:pt x="62" y="132"/>
                      <a:pt x="60" y="118"/>
                      <a:pt x="60" y="104"/>
                    </a:cubicBezTo>
                    <a:close/>
                    <a:moveTo>
                      <a:pt x="96" y="148"/>
                    </a:moveTo>
                    <a:cubicBezTo>
                      <a:pt x="96" y="191"/>
                      <a:pt x="96" y="191"/>
                      <a:pt x="96" y="191"/>
                    </a:cubicBezTo>
                    <a:cubicBezTo>
                      <a:pt x="85" y="188"/>
                      <a:pt x="74" y="174"/>
                      <a:pt x="67" y="152"/>
                    </a:cubicBezTo>
                    <a:cubicBezTo>
                      <a:pt x="76" y="149"/>
                      <a:pt x="86" y="148"/>
                      <a:pt x="96" y="148"/>
                    </a:cubicBezTo>
                    <a:close/>
                    <a:moveTo>
                      <a:pt x="104" y="191"/>
                    </a:moveTo>
                    <a:cubicBezTo>
                      <a:pt x="104" y="148"/>
                      <a:pt x="104" y="148"/>
                      <a:pt x="104" y="148"/>
                    </a:cubicBezTo>
                    <a:cubicBezTo>
                      <a:pt x="114" y="148"/>
                      <a:pt x="123" y="149"/>
                      <a:pt x="133" y="152"/>
                    </a:cubicBezTo>
                    <a:cubicBezTo>
                      <a:pt x="126" y="174"/>
                      <a:pt x="115" y="188"/>
                      <a:pt x="104" y="191"/>
                    </a:cubicBezTo>
                    <a:close/>
                    <a:moveTo>
                      <a:pt x="104" y="140"/>
                    </a:moveTo>
                    <a:cubicBezTo>
                      <a:pt x="104" y="104"/>
                      <a:pt x="104" y="104"/>
                      <a:pt x="104" y="104"/>
                    </a:cubicBezTo>
                    <a:cubicBezTo>
                      <a:pt x="140" y="104"/>
                      <a:pt x="140" y="104"/>
                      <a:pt x="140" y="104"/>
                    </a:cubicBezTo>
                    <a:cubicBezTo>
                      <a:pt x="140" y="118"/>
                      <a:pt x="138" y="132"/>
                      <a:pt x="135" y="144"/>
                    </a:cubicBezTo>
                    <a:cubicBezTo>
                      <a:pt x="125" y="141"/>
                      <a:pt x="115" y="140"/>
                      <a:pt x="104" y="140"/>
                    </a:cubicBezTo>
                    <a:close/>
                    <a:moveTo>
                      <a:pt x="148" y="104"/>
                    </a:moveTo>
                    <a:cubicBezTo>
                      <a:pt x="192" y="104"/>
                      <a:pt x="192" y="104"/>
                      <a:pt x="192" y="104"/>
                    </a:cubicBezTo>
                    <a:cubicBezTo>
                      <a:pt x="191" y="124"/>
                      <a:pt x="183" y="143"/>
                      <a:pt x="171" y="158"/>
                    </a:cubicBezTo>
                    <a:cubicBezTo>
                      <a:pt x="162" y="153"/>
                      <a:pt x="153" y="149"/>
                      <a:pt x="143" y="146"/>
                    </a:cubicBezTo>
                    <a:cubicBezTo>
                      <a:pt x="146" y="133"/>
                      <a:pt x="148" y="119"/>
                      <a:pt x="148" y="104"/>
                    </a:cubicBezTo>
                    <a:close/>
                    <a:moveTo>
                      <a:pt x="148" y="96"/>
                    </a:moveTo>
                    <a:cubicBezTo>
                      <a:pt x="148" y="80"/>
                      <a:pt x="146" y="66"/>
                      <a:pt x="143" y="53"/>
                    </a:cubicBezTo>
                    <a:cubicBezTo>
                      <a:pt x="153" y="50"/>
                      <a:pt x="162" y="46"/>
                      <a:pt x="171" y="41"/>
                    </a:cubicBezTo>
                    <a:cubicBezTo>
                      <a:pt x="183" y="56"/>
                      <a:pt x="191" y="75"/>
                      <a:pt x="192" y="96"/>
                    </a:cubicBezTo>
                    <a:lnTo>
                      <a:pt x="148" y="96"/>
                    </a:lnTo>
                    <a:close/>
                    <a:moveTo>
                      <a:pt x="166" y="35"/>
                    </a:moveTo>
                    <a:cubicBezTo>
                      <a:pt x="158" y="39"/>
                      <a:pt x="149" y="43"/>
                      <a:pt x="140" y="46"/>
                    </a:cubicBezTo>
                    <a:cubicBezTo>
                      <a:pt x="136" y="30"/>
                      <a:pt x="129" y="18"/>
                      <a:pt x="121" y="10"/>
                    </a:cubicBezTo>
                    <a:cubicBezTo>
                      <a:pt x="138" y="14"/>
                      <a:pt x="154" y="23"/>
                      <a:pt x="166" y="35"/>
                    </a:cubicBezTo>
                    <a:close/>
                    <a:moveTo>
                      <a:pt x="78" y="10"/>
                    </a:moveTo>
                    <a:cubicBezTo>
                      <a:pt x="71" y="18"/>
                      <a:pt x="64" y="30"/>
                      <a:pt x="59" y="45"/>
                    </a:cubicBezTo>
                    <a:cubicBezTo>
                      <a:pt x="51" y="43"/>
                      <a:pt x="42" y="39"/>
                      <a:pt x="34" y="35"/>
                    </a:cubicBezTo>
                    <a:cubicBezTo>
                      <a:pt x="46" y="23"/>
                      <a:pt x="61" y="14"/>
                      <a:pt x="78" y="10"/>
                    </a:cubicBezTo>
                    <a:close/>
                    <a:moveTo>
                      <a:pt x="34" y="164"/>
                    </a:moveTo>
                    <a:cubicBezTo>
                      <a:pt x="42" y="160"/>
                      <a:pt x="51" y="156"/>
                      <a:pt x="59" y="154"/>
                    </a:cubicBezTo>
                    <a:cubicBezTo>
                      <a:pt x="64" y="169"/>
                      <a:pt x="71" y="181"/>
                      <a:pt x="78" y="189"/>
                    </a:cubicBezTo>
                    <a:cubicBezTo>
                      <a:pt x="61" y="185"/>
                      <a:pt x="46" y="176"/>
                      <a:pt x="34" y="164"/>
                    </a:cubicBezTo>
                    <a:close/>
                    <a:moveTo>
                      <a:pt x="121" y="189"/>
                    </a:moveTo>
                    <a:cubicBezTo>
                      <a:pt x="129" y="181"/>
                      <a:pt x="136" y="169"/>
                      <a:pt x="140" y="154"/>
                    </a:cubicBezTo>
                    <a:cubicBezTo>
                      <a:pt x="149" y="156"/>
                      <a:pt x="158" y="160"/>
                      <a:pt x="166" y="164"/>
                    </a:cubicBezTo>
                    <a:cubicBezTo>
                      <a:pt x="154" y="176"/>
                      <a:pt x="138" y="185"/>
                      <a:pt x="121" y="18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5" name="Google Shape;725;p20"/>
              <p:cNvSpPr txBox="1"/>
              <p:nvPr/>
            </p:nvSpPr>
            <p:spPr>
              <a:xfrm>
                <a:off x="2438400" y="4973772"/>
                <a:ext cx="2112900" cy="266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F2F2F2"/>
                    </a:solidFill>
                    <a:latin typeface="Calibri"/>
                    <a:ea typeface="Calibri"/>
                    <a:cs typeface="Calibri"/>
                    <a:sym typeface="Calibri"/>
                  </a:rPr>
                  <a:t>www.alphagraha.co.id</a:t>
                </a:r>
                <a:endParaRPr sz="1400" b="0" i="0" u="none" strike="noStrike" cap="none">
                  <a:solidFill>
                    <a:srgbClr val="000000"/>
                  </a:solidFill>
                  <a:latin typeface="Arial"/>
                  <a:ea typeface="Arial"/>
                  <a:cs typeface="Arial"/>
                  <a:sym typeface="Arial"/>
                </a:endParaRPr>
              </a:p>
            </p:txBody>
          </p:sp>
        </p:grpSp>
        <p:sp>
          <p:nvSpPr>
            <p:cNvPr id="726" name="Google Shape;726;p20"/>
            <p:cNvSpPr txBox="1"/>
            <p:nvPr/>
          </p:nvSpPr>
          <p:spPr>
            <a:xfrm>
              <a:off x="4326875" y="6296650"/>
              <a:ext cx="2759400" cy="5223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200"/>
                <a:buFont typeface="Arial"/>
                <a:buNone/>
              </a:pPr>
              <a:r>
                <a:rPr lang="en" sz="1200">
                  <a:solidFill>
                    <a:srgbClr val="A5A5A5"/>
                  </a:solidFill>
                  <a:latin typeface="Calibri"/>
                  <a:ea typeface="Calibri"/>
                  <a:cs typeface="Calibri"/>
                  <a:sym typeface="Calibri"/>
                </a:rPr>
                <a:t>Segera hubungi kami untuk konsultasi dan mendapatkan  penawaran khusus.</a:t>
              </a:r>
              <a:endParaRPr sz="1400" b="0" i="0" u="none" strike="noStrike" cap="none">
                <a:solidFill>
                  <a:srgbClr val="000000"/>
                </a:solidFill>
                <a:latin typeface="Arial"/>
                <a:ea typeface="Arial"/>
                <a:cs typeface="Arial"/>
                <a:sym typeface="Arial"/>
              </a:endParaRPr>
            </a:p>
          </p:txBody>
        </p:sp>
        <p:pic>
          <p:nvPicPr>
            <p:cNvPr id="727" name="Google Shape;727;p20"/>
            <p:cNvPicPr preferRelativeResize="0"/>
            <p:nvPr/>
          </p:nvPicPr>
          <p:blipFill rotWithShape="1">
            <a:blip r:embed="rId4">
              <a:alphaModFix/>
            </a:blip>
            <a:srcRect/>
            <a:stretch/>
          </p:blipFill>
          <p:spPr>
            <a:xfrm>
              <a:off x="4381932" y="5736177"/>
              <a:ext cx="2704283" cy="383907"/>
            </a:xfrm>
            <a:prstGeom prst="rect">
              <a:avLst/>
            </a:prstGeom>
            <a:noFill/>
            <a:ln>
              <a:noFill/>
            </a:ln>
          </p:spPr>
        </p:pic>
        <p:sp>
          <p:nvSpPr>
            <p:cNvPr id="728" name="Google Shape;728;p20"/>
            <p:cNvSpPr txBox="1"/>
            <p:nvPr/>
          </p:nvSpPr>
          <p:spPr>
            <a:xfrm>
              <a:off x="1807818" y="7416826"/>
              <a:ext cx="2112900" cy="266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 sz="1050">
                  <a:solidFill>
                    <a:srgbClr val="F2F2F2"/>
                  </a:solidFill>
                  <a:latin typeface="Calibri"/>
                  <a:ea typeface="Calibri"/>
                  <a:cs typeface="Calibri"/>
                  <a:sym typeface="Calibri"/>
                </a:rPr>
                <a:t>info@alphagraha.com</a:t>
              </a:r>
              <a:endParaRPr sz="1400" b="0" i="0" u="none" strike="noStrike" cap="none">
                <a:solidFill>
                  <a:srgbClr val="000000"/>
                </a:solidFill>
                <a:latin typeface="Arial"/>
                <a:ea typeface="Arial"/>
                <a:cs typeface="Arial"/>
                <a:sym typeface="Arial"/>
              </a:endParaRPr>
            </a:p>
          </p:txBody>
        </p:sp>
        <p:grpSp>
          <p:nvGrpSpPr>
            <p:cNvPr id="729" name="Google Shape;729;p20"/>
            <p:cNvGrpSpPr/>
            <p:nvPr/>
          </p:nvGrpSpPr>
          <p:grpSpPr>
            <a:xfrm>
              <a:off x="1617625" y="6869007"/>
              <a:ext cx="2303093" cy="266100"/>
              <a:chOff x="5735000" y="3884582"/>
              <a:chExt cx="2303093" cy="266100"/>
            </a:xfrm>
          </p:grpSpPr>
          <p:sp>
            <p:nvSpPr>
              <p:cNvPr id="730" name="Google Shape;730;p20"/>
              <p:cNvSpPr txBox="1"/>
              <p:nvPr/>
            </p:nvSpPr>
            <p:spPr>
              <a:xfrm>
                <a:off x="5925193" y="3884582"/>
                <a:ext cx="2112900" cy="266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F2F2F2"/>
                    </a:solidFill>
                    <a:latin typeface="Calibri"/>
                    <a:ea typeface="Calibri"/>
                    <a:cs typeface="Calibri"/>
                    <a:sym typeface="Calibri"/>
                  </a:rPr>
                  <a:t>(021) 5794377</a:t>
                </a:r>
                <a:r>
                  <a:rPr lang="en" sz="1050">
                    <a:solidFill>
                      <a:srgbClr val="F2F2F2"/>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pic>
            <p:nvPicPr>
              <p:cNvPr id="731" name="Google Shape;731;p20"/>
              <p:cNvPicPr preferRelativeResize="0"/>
              <p:nvPr/>
            </p:nvPicPr>
            <p:blipFill>
              <a:blip r:embed="rId5">
                <a:alphaModFix/>
              </a:blip>
              <a:stretch>
                <a:fillRect/>
              </a:stretch>
            </p:blipFill>
            <p:spPr>
              <a:xfrm>
                <a:off x="5735000" y="3934725"/>
                <a:ext cx="176376" cy="176374"/>
              </a:xfrm>
              <a:prstGeom prst="rect">
                <a:avLst/>
              </a:prstGeom>
              <a:noFill/>
              <a:ln>
                <a:noFill/>
              </a:ln>
            </p:spPr>
          </p:pic>
        </p:grpSp>
        <p:pic>
          <p:nvPicPr>
            <p:cNvPr id="732" name="Google Shape;732;p20"/>
            <p:cNvPicPr preferRelativeResize="0"/>
            <p:nvPr/>
          </p:nvPicPr>
          <p:blipFill rotWithShape="1">
            <a:blip r:embed="rId6">
              <a:alphaModFix/>
            </a:blip>
            <a:srcRect t="12431" b="11902"/>
            <a:stretch/>
          </p:blipFill>
          <p:spPr>
            <a:xfrm>
              <a:off x="1625288" y="7481187"/>
              <a:ext cx="176376" cy="133450"/>
            </a:xfrm>
            <a:prstGeom prst="rect">
              <a:avLst/>
            </a:prstGeom>
            <a:noFill/>
            <a:ln>
              <a:noFill/>
            </a:ln>
          </p:spPr>
        </p:pic>
      </p:grpSp>
      <p:grpSp>
        <p:nvGrpSpPr>
          <p:cNvPr id="733" name="Google Shape;733;p20"/>
          <p:cNvGrpSpPr/>
          <p:nvPr/>
        </p:nvGrpSpPr>
        <p:grpSpPr>
          <a:xfrm>
            <a:off x="1051363" y="2698615"/>
            <a:ext cx="3600262" cy="1323796"/>
            <a:chOff x="1575400" y="869064"/>
            <a:chExt cx="3516568" cy="1386900"/>
          </a:xfrm>
        </p:grpSpPr>
        <p:sp>
          <p:nvSpPr>
            <p:cNvPr id="734" name="Google Shape;734;p20"/>
            <p:cNvSpPr txBox="1"/>
            <p:nvPr/>
          </p:nvSpPr>
          <p:spPr>
            <a:xfrm>
              <a:off x="1971368" y="869064"/>
              <a:ext cx="3120600" cy="138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 sz="4000" b="1">
                  <a:solidFill>
                    <a:srgbClr val="FFFFFF"/>
                  </a:solidFill>
                  <a:latin typeface="Calibri"/>
                  <a:ea typeface="Calibri"/>
                  <a:cs typeface="Calibri"/>
                  <a:sym typeface="Calibri"/>
                </a:rPr>
                <a:t>HUBUNGI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 sz="4000">
                  <a:solidFill>
                    <a:srgbClr val="FFFFFF"/>
                  </a:solidFill>
                  <a:latin typeface="Calibri"/>
                  <a:ea typeface="Calibri"/>
                  <a:cs typeface="Calibri"/>
                  <a:sym typeface="Calibri"/>
                </a:rPr>
                <a:t>KAMI</a:t>
              </a:r>
              <a:endParaRPr sz="1400" b="0" i="0" u="none" strike="noStrike" cap="none">
                <a:solidFill>
                  <a:srgbClr val="000000"/>
                </a:solidFill>
                <a:latin typeface="Arial"/>
                <a:ea typeface="Arial"/>
                <a:cs typeface="Arial"/>
                <a:sym typeface="Arial"/>
              </a:endParaRPr>
            </a:p>
          </p:txBody>
        </p:sp>
        <p:grpSp>
          <p:nvGrpSpPr>
            <p:cNvPr id="735" name="Google Shape;735;p20"/>
            <p:cNvGrpSpPr/>
            <p:nvPr/>
          </p:nvGrpSpPr>
          <p:grpSpPr>
            <a:xfrm>
              <a:off x="1575400" y="1101700"/>
              <a:ext cx="295219" cy="245987"/>
              <a:chOff x="466725" y="2427118"/>
              <a:chExt cx="295219" cy="245987"/>
            </a:xfrm>
          </p:grpSpPr>
          <p:sp>
            <p:nvSpPr>
              <p:cNvPr id="736" name="Google Shape;736;p20"/>
              <p:cNvSpPr/>
              <p:nvPr/>
            </p:nvSpPr>
            <p:spPr>
              <a:xfrm>
                <a:off x="466725" y="2427118"/>
                <a:ext cx="295200" cy="92100"/>
              </a:xfrm>
              <a:prstGeom prst="roundRect">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37" name="Google Shape;737;p20"/>
              <p:cNvSpPr/>
              <p:nvPr/>
            </p:nvSpPr>
            <p:spPr>
              <a:xfrm>
                <a:off x="578644" y="2581005"/>
                <a:ext cx="183300" cy="92100"/>
              </a:xfrm>
              <a:prstGeom prst="roundRect">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TotalTime>
  <Words>360</Words>
  <Application>Microsoft Office PowerPoint</Application>
  <PresentationFormat>Custom</PresentationFormat>
  <Paragraphs>86</Paragraphs>
  <Slides>8</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Montserrat Black</vt:lpstr>
      <vt:lpstr>Gill Sans</vt:lpstr>
      <vt:lpstr>Arial</vt:lpstr>
      <vt:lpstr>Quattrocento Sans</vt:lpstr>
      <vt:lpstr>Calibri</vt:lpstr>
      <vt:lpstr>Montserrat</vt:lpstr>
      <vt:lpstr>Montserrat Medium</vt:lpstr>
      <vt:lpstr>Montserrat Light</vt:lpstr>
      <vt:lpstr>Montserrat SemiBold</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Eka Wibowo</dc:creator>
  <cp:lastModifiedBy>Eka Wibowo</cp:lastModifiedBy>
  <cp:revision>5</cp:revision>
  <dcterms:modified xsi:type="dcterms:W3CDTF">2026-05-05T07:13:48Z</dcterms:modified>
</cp:coreProperties>
</file>